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258" r:id="rId4"/>
    <p:sldId id="260" r:id="rId5"/>
    <p:sldId id="259" r:id="rId6"/>
    <p:sldId id="261" r:id="rId7"/>
    <p:sldId id="295" r:id="rId8"/>
    <p:sldId id="296" r:id="rId9"/>
    <p:sldId id="262" r:id="rId10"/>
    <p:sldId id="265" r:id="rId11"/>
    <p:sldId id="263" r:id="rId12"/>
    <p:sldId id="264" r:id="rId13"/>
    <p:sldId id="271" r:id="rId14"/>
    <p:sldId id="266" r:id="rId15"/>
    <p:sldId id="267" r:id="rId16"/>
    <p:sldId id="268" r:id="rId17"/>
    <p:sldId id="269" r:id="rId18"/>
    <p:sldId id="270" r:id="rId19"/>
    <p:sldId id="297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77" r:id="rId28"/>
    <p:sldId id="280" r:id="rId29"/>
    <p:sldId id="281" r:id="rId30"/>
    <p:sldId id="282" r:id="rId31"/>
    <p:sldId id="284" r:id="rId32"/>
    <p:sldId id="287" r:id="rId33"/>
    <p:sldId id="285" r:id="rId34"/>
    <p:sldId id="288" r:id="rId35"/>
    <p:sldId id="294" r:id="rId36"/>
    <p:sldId id="286" r:id="rId37"/>
    <p:sldId id="289" r:id="rId38"/>
    <p:sldId id="290" r:id="rId39"/>
    <p:sldId id="291" r:id="rId40"/>
    <p:sldId id="298" r:id="rId41"/>
    <p:sldId id="299" r:id="rId42"/>
    <p:sldId id="300" r:id="rId43"/>
    <p:sldId id="292" r:id="rId44"/>
    <p:sldId id="283" r:id="rId45"/>
    <p:sldId id="301" r:id="rId46"/>
    <p:sldId id="302" r:id="rId47"/>
    <p:sldId id="303" r:id="rId48"/>
    <p:sldId id="304" r:id="rId49"/>
    <p:sldId id="305" r:id="rId50"/>
    <p:sldId id="307" r:id="rId51"/>
    <p:sldId id="306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60093"/>
    <a:srgbClr val="99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EC624-EADB-43BB-8470-230935D2464A}" type="doc">
      <dgm:prSet loTypeId="urn:microsoft.com/office/officeart/2011/layout/HexagonRadial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E89AE30-841F-40ED-A2A0-E6FCB985A51D}">
      <dgm:prSet phldrT="[Text]"/>
      <dgm:spPr>
        <a:solidFill>
          <a:schemeClr val="tx1"/>
        </a:solidFill>
      </dgm:spPr>
      <dgm:t>
        <a:bodyPr/>
        <a:lstStyle/>
        <a:p>
          <a:r>
            <a:rPr lang="en-US" i="0" dirty="0" smtClean="0"/>
            <a:t>Inflammatory Cells</a:t>
          </a:r>
          <a:endParaRPr lang="en-IN" i="0" dirty="0"/>
        </a:p>
      </dgm:t>
    </dgm:pt>
    <dgm:pt modelId="{791B8CBA-9024-4189-892A-8A32EA2D31B4}" type="parTrans" cxnId="{B0EB1016-190D-4C7D-9018-908FB2DC12F0}">
      <dgm:prSet/>
      <dgm:spPr/>
      <dgm:t>
        <a:bodyPr/>
        <a:lstStyle/>
        <a:p>
          <a:endParaRPr lang="en-IN"/>
        </a:p>
      </dgm:t>
    </dgm:pt>
    <dgm:pt modelId="{69275FEC-EDBC-4E7A-ADEA-599D49CA0AD8}" type="sibTrans" cxnId="{B0EB1016-190D-4C7D-9018-908FB2DC12F0}">
      <dgm:prSet/>
      <dgm:spPr/>
      <dgm:t>
        <a:bodyPr/>
        <a:lstStyle/>
        <a:p>
          <a:endParaRPr lang="en-IN"/>
        </a:p>
      </dgm:t>
    </dgm:pt>
    <dgm:pt modelId="{F24C95B5-DE4D-4CAA-89F1-A07568F1EC1B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b="1" dirty="0" smtClean="0"/>
            <a:t>Dendritic Cells</a:t>
          </a:r>
          <a:endParaRPr lang="en-IN" sz="2000" b="1" dirty="0"/>
        </a:p>
      </dgm:t>
    </dgm:pt>
    <dgm:pt modelId="{7D7EB04A-E791-4234-88FE-B7696A0DDAF7}" type="parTrans" cxnId="{1BB7215F-CBC4-4E9B-B71B-D7447C6DEC4D}">
      <dgm:prSet/>
      <dgm:spPr/>
      <dgm:t>
        <a:bodyPr/>
        <a:lstStyle/>
        <a:p>
          <a:endParaRPr lang="en-IN"/>
        </a:p>
      </dgm:t>
    </dgm:pt>
    <dgm:pt modelId="{FC1FC18D-B248-463F-8EC3-59D507199B62}" type="sibTrans" cxnId="{1BB7215F-CBC4-4E9B-B71B-D7447C6DEC4D}">
      <dgm:prSet/>
      <dgm:spPr/>
      <dgm:t>
        <a:bodyPr/>
        <a:lstStyle/>
        <a:p>
          <a:endParaRPr lang="en-IN"/>
        </a:p>
      </dgm:t>
    </dgm:pt>
    <dgm:pt modelId="{A5E2E5A6-3B27-4114-86EB-ECBA87375911}">
      <dgm:prSet phldrT="[Text]" custT="1"/>
      <dgm:spPr>
        <a:solidFill>
          <a:srgbClr val="D60093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T- Cells</a:t>
          </a:r>
          <a:endParaRPr lang="en-IN" sz="2000" dirty="0">
            <a:solidFill>
              <a:schemeClr val="bg1"/>
            </a:solidFill>
          </a:endParaRPr>
        </a:p>
      </dgm:t>
    </dgm:pt>
    <dgm:pt modelId="{142425E6-5B24-45B2-BB66-D5007A7FE8B7}" type="parTrans" cxnId="{1A83B420-0CA0-4DDB-9A70-ADD9E8CC1447}">
      <dgm:prSet/>
      <dgm:spPr/>
      <dgm:t>
        <a:bodyPr/>
        <a:lstStyle/>
        <a:p>
          <a:endParaRPr lang="en-IN"/>
        </a:p>
      </dgm:t>
    </dgm:pt>
    <dgm:pt modelId="{8313FE46-6C4D-4EFC-946D-6E785C1C1EBF}" type="sibTrans" cxnId="{1A83B420-0CA0-4DDB-9A70-ADD9E8CC1447}">
      <dgm:prSet/>
      <dgm:spPr/>
      <dgm:t>
        <a:bodyPr/>
        <a:lstStyle/>
        <a:p>
          <a:endParaRPr lang="en-IN"/>
        </a:p>
      </dgm:t>
    </dgm:pt>
    <dgm:pt modelId="{65D2BDAD-D0C9-47E9-A0BF-A1549E953A35}">
      <dgm:prSet phldrT="[Text]"/>
      <dgm:spPr>
        <a:solidFill>
          <a:srgbClr val="990000"/>
        </a:solidFill>
      </dgm:spPr>
      <dgm:t>
        <a:bodyPr/>
        <a:lstStyle/>
        <a:p>
          <a:r>
            <a:rPr lang="en-US" b="1" dirty="0" smtClean="0"/>
            <a:t>B-Lymphocytes</a:t>
          </a:r>
          <a:endParaRPr lang="en-IN" b="1" dirty="0"/>
        </a:p>
      </dgm:t>
    </dgm:pt>
    <dgm:pt modelId="{FF3359C6-6D4A-4774-B5A5-319DD427A840}" type="parTrans" cxnId="{6A9161C6-ACE6-4C87-8B24-B63C6CB61D92}">
      <dgm:prSet/>
      <dgm:spPr/>
      <dgm:t>
        <a:bodyPr/>
        <a:lstStyle/>
        <a:p>
          <a:endParaRPr lang="en-IN"/>
        </a:p>
      </dgm:t>
    </dgm:pt>
    <dgm:pt modelId="{29155184-EF6C-4F1A-90A1-5D5E8F02E2DE}" type="sibTrans" cxnId="{6A9161C6-ACE6-4C87-8B24-B63C6CB61D92}">
      <dgm:prSet/>
      <dgm:spPr/>
      <dgm:t>
        <a:bodyPr/>
        <a:lstStyle/>
        <a:p>
          <a:endParaRPr lang="en-IN"/>
        </a:p>
      </dgm:t>
    </dgm:pt>
    <dgm:pt modelId="{9895AC02-A687-4752-B124-0385AA7E920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Mast Cells</a:t>
          </a:r>
          <a:endParaRPr lang="en-IN" sz="2000" dirty="0"/>
        </a:p>
      </dgm:t>
    </dgm:pt>
    <dgm:pt modelId="{24072E6D-883B-4A92-BF5E-AC065E7A6DF0}" type="parTrans" cxnId="{5812EC65-ECB9-4A80-A2FD-9D13AA7C0E6D}">
      <dgm:prSet/>
      <dgm:spPr/>
      <dgm:t>
        <a:bodyPr/>
        <a:lstStyle/>
        <a:p>
          <a:endParaRPr lang="en-IN"/>
        </a:p>
      </dgm:t>
    </dgm:pt>
    <dgm:pt modelId="{F95955D5-22A5-4A9C-B09F-F09BB6CEF3E0}" type="sibTrans" cxnId="{5812EC65-ECB9-4A80-A2FD-9D13AA7C0E6D}">
      <dgm:prSet/>
      <dgm:spPr/>
      <dgm:t>
        <a:bodyPr/>
        <a:lstStyle/>
        <a:p>
          <a:endParaRPr lang="en-IN"/>
        </a:p>
      </dgm:t>
    </dgm:pt>
    <dgm:pt modelId="{C6B38B84-926D-4CDE-B4DF-CF34B63EA00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err="1" smtClean="0"/>
            <a:t>Eosinophils</a:t>
          </a:r>
          <a:endParaRPr lang="en-IN" sz="1800" dirty="0"/>
        </a:p>
      </dgm:t>
    </dgm:pt>
    <dgm:pt modelId="{ABC22769-5C84-42A0-9D96-47BFDDB8639B}" type="parTrans" cxnId="{D37FAD3A-E7B1-45ED-BE10-84F47623F848}">
      <dgm:prSet/>
      <dgm:spPr/>
      <dgm:t>
        <a:bodyPr/>
        <a:lstStyle/>
        <a:p>
          <a:endParaRPr lang="en-IN"/>
        </a:p>
      </dgm:t>
    </dgm:pt>
    <dgm:pt modelId="{4E8CE130-A554-45BE-B3B8-07582298713E}" type="sibTrans" cxnId="{D37FAD3A-E7B1-45ED-BE10-84F47623F848}">
      <dgm:prSet/>
      <dgm:spPr/>
      <dgm:t>
        <a:bodyPr/>
        <a:lstStyle/>
        <a:p>
          <a:endParaRPr lang="en-IN"/>
        </a:p>
      </dgm:t>
    </dgm:pt>
    <dgm:pt modelId="{FC1A5741-3FFF-40B3-91C8-EAFF7AEC57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err="1" smtClean="0"/>
            <a:t>Moncytes</a:t>
          </a:r>
          <a:r>
            <a:rPr lang="en-US" b="1" dirty="0" smtClean="0"/>
            <a:t> &amp; Macrophages</a:t>
          </a:r>
          <a:endParaRPr lang="en-IN" b="1" dirty="0"/>
        </a:p>
      </dgm:t>
    </dgm:pt>
    <dgm:pt modelId="{A501BC32-589A-40E7-8D5A-0EC47CD55779}" type="parTrans" cxnId="{54CAAACD-B2EB-410A-9DA4-3DB910EDBFD1}">
      <dgm:prSet/>
      <dgm:spPr/>
      <dgm:t>
        <a:bodyPr/>
        <a:lstStyle/>
        <a:p>
          <a:endParaRPr lang="en-IN"/>
        </a:p>
      </dgm:t>
    </dgm:pt>
    <dgm:pt modelId="{D18E7F88-78D3-4F29-A554-A37D39F02FB2}" type="sibTrans" cxnId="{54CAAACD-B2EB-410A-9DA4-3DB910EDBFD1}">
      <dgm:prSet/>
      <dgm:spPr/>
      <dgm:t>
        <a:bodyPr/>
        <a:lstStyle/>
        <a:p>
          <a:endParaRPr lang="en-IN"/>
        </a:p>
      </dgm:t>
    </dgm:pt>
    <dgm:pt modelId="{A0F905AB-B4F6-411D-8A39-E7FF938D1444}" type="pres">
      <dgm:prSet presAssocID="{CB0EC624-EADB-43BB-8470-230935D246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AA81039A-DFC5-4BC1-B1EF-18D529FCBB40}" type="pres">
      <dgm:prSet presAssocID="{9E89AE30-841F-40ED-A2A0-E6FCB985A51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IN"/>
        </a:p>
      </dgm:t>
    </dgm:pt>
    <dgm:pt modelId="{1E172CF7-CD50-461D-A0E3-88B0322C43EF}" type="pres">
      <dgm:prSet presAssocID="{F24C95B5-DE4D-4CAA-89F1-A07568F1EC1B}" presName="Accent1" presStyleCnt="0"/>
      <dgm:spPr/>
    </dgm:pt>
    <dgm:pt modelId="{CDD2BA63-12EC-4DE2-824F-78BC81D56F04}" type="pres">
      <dgm:prSet presAssocID="{F24C95B5-DE4D-4CAA-89F1-A07568F1EC1B}" presName="Accent" presStyleLbl="bgShp" presStyleIdx="0" presStyleCnt="6"/>
      <dgm:spPr/>
    </dgm:pt>
    <dgm:pt modelId="{8F46B528-C340-4B32-AAB1-337A82D16470}" type="pres">
      <dgm:prSet presAssocID="{F24C95B5-DE4D-4CAA-89F1-A07568F1EC1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2F1B46-D4E0-431E-B63B-F2290E564959}" type="pres">
      <dgm:prSet presAssocID="{A5E2E5A6-3B27-4114-86EB-ECBA87375911}" presName="Accent2" presStyleCnt="0"/>
      <dgm:spPr/>
    </dgm:pt>
    <dgm:pt modelId="{95C4F8E6-6DC1-4694-98EF-05BA5447F20E}" type="pres">
      <dgm:prSet presAssocID="{A5E2E5A6-3B27-4114-86EB-ECBA87375911}" presName="Accent" presStyleLbl="bgShp" presStyleIdx="1" presStyleCnt="6"/>
      <dgm:spPr/>
    </dgm:pt>
    <dgm:pt modelId="{50981C10-9E72-43E4-BD04-CC0BB4E24EB0}" type="pres">
      <dgm:prSet presAssocID="{A5E2E5A6-3B27-4114-86EB-ECBA8737591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65403C-A89D-477F-860E-04C831C80080}" type="pres">
      <dgm:prSet presAssocID="{65D2BDAD-D0C9-47E9-A0BF-A1549E953A35}" presName="Accent3" presStyleCnt="0"/>
      <dgm:spPr/>
    </dgm:pt>
    <dgm:pt modelId="{1F28AA6E-0203-4B47-BC7C-2CF1FED54878}" type="pres">
      <dgm:prSet presAssocID="{65D2BDAD-D0C9-47E9-A0BF-A1549E953A35}" presName="Accent" presStyleLbl="bgShp" presStyleIdx="2" presStyleCnt="6"/>
      <dgm:spPr/>
    </dgm:pt>
    <dgm:pt modelId="{83E69051-8D5B-4DAE-B2CB-0D3FD84EBAA4}" type="pres">
      <dgm:prSet presAssocID="{65D2BDAD-D0C9-47E9-A0BF-A1549E953A3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F3A710-C585-4689-99C8-DEAFF7469416}" type="pres">
      <dgm:prSet presAssocID="{9895AC02-A687-4752-B124-0385AA7E920B}" presName="Accent4" presStyleCnt="0"/>
      <dgm:spPr/>
    </dgm:pt>
    <dgm:pt modelId="{4DCA5A53-A23C-4ABC-8884-A1969F45CDF2}" type="pres">
      <dgm:prSet presAssocID="{9895AC02-A687-4752-B124-0385AA7E920B}" presName="Accent" presStyleLbl="bgShp" presStyleIdx="3" presStyleCnt="6"/>
      <dgm:spPr/>
    </dgm:pt>
    <dgm:pt modelId="{AD062C95-8284-41C2-8E3D-29936B468418}" type="pres">
      <dgm:prSet presAssocID="{9895AC02-A687-4752-B124-0385AA7E92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F7D0DC-92A9-4046-855E-1DB461BE4FDB}" type="pres">
      <dgm:prSet presAssocID="{C6B38B84-926D-4CDE-B4DF-CF34B63EA001}" presName="Accent5" presStyleCnt="0"/>
      <dgm:spPr/>
    </dgm:pt>
    <dgm:pt modelId="{055C6648-CB67-4836-B6E2-E6C7ECCC11B1}" type="pres">
      <dgm:prSet presAssocID="{C6B38B84-926D-4CDE-B4DF-CF34B63EA001}" presName="Accent" presStyleLbl="bgShp" presStyleIdx="4" presStyleCnt="6"/>
      <dgm:spPr/>
    </dgm:pt>
    <dgm:pt modelId="{0F96A420-431C-4688-B9BF-8F8D2A3A5AE7}" type="pres">
      <dgm:prSet presAssocID="{C6B38B84-926D-4CDE-B4DF-CF34B63EA00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2C8130-7E04-4865-8624-FE1C205C7A67}" type="pres">
      <dgm:prSet presAssocID="{FC1A5741-3FFF-40B3-91C8-EAFF7AEC5718}" presName="Accent6" presStyleCnt="0"/>
      <dgm:spPr/>
    </dgm:pt>
    <dgm:pt modelId="{D76D3F53-FE0B-48D0-9DD3-5CDFF5D3510E}" type="pres">
      <dgm:prSet presAssocID="{FC1A5741-3FFF-40B3-91C8-EAFF7AEC5718}" presName="Accent" presStyleLbl="bgShp" presStyleIdx="5" presStyleCnt="6"/>
      <dgm:spPr/>
    </dgm:pt>
    <dgm:pt modelId="{84C41CBD-20DA-46E1-8FD5-EB4914B18148}" type="pres">
      <dgm:prSet presAssocID="{FC1A5741-3FFF-40B3-91C8-EAFF7AEC571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0EB1016-190D-4C7D-9018-908FB2DC12F0}" srcId="{CB0EC624-EADB-43BB-8470-230935D2464A}" destId="{9E89AE30-841F-40ED-A2A0-E6FCB985A51D}" srcOrd="0" destOrd="0" parTransId="{791B8CBA-9024-4189-892A-8A32EA2D31B4}" sibTransId="{69275FEC-EDBC-4E7A-ADEA-599D49CA0AD8}"/>
    <dgm:cxn modelId="{113A9C97-3F32-497B-860B-C6A5F99EF0EF}" type="presOf" srcId="{9E89AE30-841F-40ED-A2A0-E6FCB985A51D}" destId="{AA81039A-DFC5-4BC1-B1EF-18D529FCBB40}" srcOrd="0" destOrd="0" presId="urn:microsoft.com/office/officeart/2011/layout/HexagonRadial"/>
    <dgm:cxn modelId="{7610D5A0-88AF-4150-820F-1B15239C501B}" type="presOf" srcId="{C6B38B84-926D-4CDE-B4DF-CF34B63EA001}" destId="{0F96A420-431C-4688-B9BF-8F8D2A3A5AE7}" srcOrd="0" destOrd="0" presId="urn:microsoft.com/office/officeart/2011/layout/HexagonRadial"/>
    <dgm:cxn modelId="{54CAAACD-B2EB-410A-9DA4-3DB910EDBFD1}" srcId="{9E89AE30-841F-40ED-A2A0-E6FCB985A51D}" destId="{FC1A5741-3FFF-40B3-91C8-EAFF7AEC5718}" srcOrd="5" destOrd="0" parTransId="{A501BC32-589A-40E7-8D5A-0EC47CD55779}" sibTransId="{D18E7F88-78D3-4F29-A554-A37D39F02FB2}"/>
    <dgm:cxn modelId="{BE9837CB-761A-4FAA-A91E-1C170785A09A}" type="presOf" srcId="{9895AC02-A687-4752-B124-0385AA7E920B}" destId="{AD062C95-8284-41C2-8E3D-29936B468418}" srcOrd="0" destOrd="0" presId="urn:microsoft.com/office/officeart/2011/layout/HexagonRadial"/>
    <dgm:cxn modelId="{1BB7215F-CBC4-4E9B-B71B-D7447C6DEC4D}" srcId="{9E89AE30-841F-40ED-A2A0-E6FCB985A51D}" destId="{F24C95B5-DE4D-4CAA-89F1-A07568F1EC1B}" srcOrd="0" destOrd="0" parTransId="{7D7EB04A-E791-4234-88FE-B7696A0DDAF7}" sibTransId="{FC1FC18D-B248-463F-8EC3-59D507199B62}"/>
    <dgm:cxn modelId="{270154C4-C985-48B1-AEF4-8B42DC9967E9}" type="presOf" srcId="{A5E2E5A6-3B27-4114-86EB-ECBA87375911}" destId="{50981C10-9E72-43E4-BD04-CC0BB4E24EB0}" srcOrd="0" destOrd="0" presId="urn:microsoft.com/office/officeart/2011/layout/HexagonRadial"/>
    <dgm:cxn modelId="{D37FAD3A-E7B1-45ED-BE10-84F47623F848}" srcId="{9E89AE30-841F-40ED-A2A0-E6FCB985A51D}" destId="{C6B38B84-926D-4CDE-B4DF-CF34B63EA001}" srcOrd="4" destOrd="0" parTransId="{ABC22769-5C84-42A0-9D96-47BFDDB8639B}" sibTransId="{4E8CE130-A554-45BE-B3B8-07582298713E}"/>
    <dgm:cxn modelId="{1A83B420-0CA0-4DDB-9A70-ADD9E8CC1447}" srcId="{9E89AE30-841F-40ED-A2A0-E6FCB985A51D}" destId="{A5E2E5A6-3B27-4114-86EB-ECBA87375911}" srcOrd="1" destOrd="0" parTransId="{142425E6-5B24-45B2-BB66-D5007A7FE8B7}" sibTransId="{8313FE46-6C4D-4EFC-946D-6E785C1C1EBF}"/>
    <dgm:cxn modelId="{99F798EF-DDB8-443E-A758-802F482460A5}" type="presOf" srcId="{65D2BDAD-D0C9-47E9-A0BF-A1549E953A35}" destId="{83E69051-8D5B-4DAE-B2CB-0D3FD84EBAA4}" srcOrd="0" destOrd="0" presId="urn:microsoft.com/office/officeart/2011/layout/HexagonRadial"/>
    <dgm:cxn modelId="{9F12346C-2D19-459F-9E36-7C20FB21CFE4}" type="presOf" srcId="{FC1A5741-3FFF-40B3-91C8-EAFF7AEC5718}" destId="{84C41CBD-20DA-46E1-8FD5-EB4914B18148}" srcOrd="0" destOrd="0" presId="urn:microsoft.com/office/officeart/2011/layout/HexagonRadial"/>
    <dgm:cxn modelId="{40A50D08-0DDC-4602-963F-713F566A7A02}" type="presOf" srcId="{CB0EC624-EADB-43BB-8470-230935D2464A}" destId="{A0F905AB-B4F6-411D-8A39-E7FF938D1444}" srcOrd="0" destOrd="0" presId="urn:microsoft.com/office/officeart/2011/layout/HexagonRadial"/>
    <dgm:cxn modelId="{0D4F7105-0123-4EDA-9830-DA0AEA76BD2F}" type="presOf" srcId="{F24C95B5-DE4D-4CAA-89F1-A07568F1EC1B}" destId="{8F46B528-C340-4B32-AAB1-337A82D16470}" srcOrd="0" destOrd="0" presId="urn:microsoft.com/office/officeart/2011/layout/HexagonRadial"/>
    <dgm:cxn modelId="{6A9161C6-ACE6-4C87-8B24-B63C6CB61D92}" srcId="{9E89AE30-841F-40ED-A2A0-E6FCB985A51D}" destId="{65D2BDAD-D0C9-47E9-A0BF-A1549E953A35}" srcOrd="2" destOrd="0" parTransId="{FF3359C6-6D4A-4774-B5A5-319DD427A840}" sibTransId="{29155184-EF6C-4F1A-90A1-5D5E8F02E2DE}"/>
    <dgm:cxn modelId="{5812EC65-ECB9-4A80-A2FD-9D13AA7C0E6D}" srcId="{9E89AE30-841F-40ED-A2A0-E6FCB985A51D}" destId="{9895AC02-A687-4752-B124-0385AA7E920B}" srcOrd="3" destOrd="0" parTransId="{24072E6D-883B-4A92-BF5E-AC065E7A6DF0}" sibTransId="{F95955D5-22A5-4A9C-B09F-F09BB6CEF3E0}"/>
    <dgm:cxn modelId="{353BCF15-461D-46F8-9FA7-BFF77DC3D689}" type="presParOf" srcId="{A0F905AB-B4F6-411D-8A39-E7FF938D1444}" destId="{AA81039A-DFC5-4BC1-B1EF-18D529FCBB40}" srcOrd="0" destOrd="0" presId="urn:microsoft.com/office/officeart/2011/layout/HexagonRadial"/>
    <dgm:cxn modelId="{8AD2C996-8856-412B-B61B-BF43F61A1677}" type="presParOf" srcId="{A0F905AB-B4F6-411D-8A39-E7FF938D1444}" destId="{1E172CF7-CD50-461D-A0E3-88B0322C43EF}" srcOrd="1" destOrd="0" presId="urn:microsoft.com/office/officeart/2011/layout/HexagonRadial"/>
    <dgm:cxn modelId="{F8876C87-81F0-444C-AA22-42D890EC76D5}" type="presParOf" srcId="{1E172CF7-CD50-461D-A0E3-88B0322C43EF}" destId="{CDD2BA63-12EC-4DE2-824F-78BC81D56F04}" srcOrd="0" destOrd="0" presId="urn:microsoft.com/office/officeart/2011/layout/HexagonRadial"/>
    <dgm:cxn modelId="{252D35F8-AD53-4D60-A78D-6D4B951321A9}" type="presParOf" srcId="{A0F905AB-B4F6-411D-8A39-E7FF938D1444}" destId="{8F46B528-C340-4B32-AAB1-337A82D16470}" srcOrd="2" destOrd="0" presId="urn:microsoft.com/office/officeart/2011/layout/HexagonRadial"/>
    <dgm:cxn modelId="{6B114E00-72A7-462F-82E3-9B01264F74F0}" type="presParOf" srcId="{A0F905AB-B4F6-411D-8A39-E7FF938D1444}" destId="{C22F1B46-D4E0-431E-B63B-F2290E564959}" srcOrd="3" destOrd="0" presId="urn:microsoft.com/office/officeart/2011/layout/HexagonRadial"/>
    <dgm:cxn modelId="{BC3F6AAF-CD27-44A2-872C-DA261C3A72D2}" type="presParOf" srcId="{C22F1B46-D4E0-431E-B63B-F2290E564959}" destId="{95C4F8E6-6DC1-4694-98EF-05BA5447F20E}" srcOrd="0" destOrd="0" presId="urn:microsoft.com/office/officeart/2011/layout/HexagonRadial"/>
    <dgm:cxn modelId="{E03ACF26-C539-4505-9A80-A1B97F66F186}" type="presParOf" srcId="{A0F905AB-B4F6-411D-8A39-E7FF938D1444}" destId="{50981C10-9E72-43E4-BD04-CC0BB4E24EB0}" srcOrd="4" destOrd="0" presId="urn:microsoft.com/office/officeart/2011/layout/HexagonRadial"/>
    <dgm:cxn modelId="{5274859F-DDA6-4307-864D-154CDDCD1521}" type="presParOf" srcId="{A0F905AB-B4F6-411D-8A39-E7FF938D1444}" destId="{3665403C-A89D-477F-860E-04C831C80080}" srcOrd="5" destOrd="0" presId="urn:microsoft.com/office/officeart/2011/layout/HexagonRadial"/>
    <dgm:cxn modelId="{8BF6C6B4-7B51-4780-9E5A-E552ABA2F24D}" type="presParOf" srcId="{3665403C-A89D-477F-860E-04C831C80080}" destId="{1F28AA6E-0203-4B47-BC7C-2CF1FED54878}" srcOrd="0" destOrd="0" presId="urn:microsoft.com/office/officeart/2011/layout/HexagonRadial"/>
    <dgm:cxn modelId="{05A5B382-2809-456C-BD80-7DC7231F3409}" type="presParOf" srcId="{A0F905AB-B4F6-411D-8A39-E7FF938D1444}" destId="{83E69051-8D5B-4DAE-B2CB-0D3FD84EBAA4}" srcOrd="6" destOrd="0" presId="urn:microsoft.com/office/officeart/2011/layout/HexagonRadial"/>
    <dgm:cxn modelId="{ABA73660-F4F4-4DF9-9334-BCFA26504F6F}" type="presParOf" srcId="{A0F905AB-B4F6-411D-8A39-E7FF938D1444}" destId="{F8F3A710-C585-4689-99C8-DEAFF7469416}" srcOrd="7" destOrd="0" presId="urn:microsoft.com/office/officeart/2011/layout/HexagonRadial"/>
    <dgm:cxn modelId="{D12A95B2-FA97-47A1-8B1A-031BFF165695}" type="presParOf" srcId="{F8F3A710-C585-4689-99C8-DEAFF7469416}" destId="{4DCA5A53-A23C-4ABC-8884-A1969F45CDF2}" srcOrd="0" destOrd="0" presId="urn:microsoft.com/office/officeart/2011/layout/HexagonRadial"/>
    <dgm:cxn modelId="{263CF157-3030-4B49-85F1-4796FDDA5985}" type="presParOf" srcId="{A0F905AB-B4F6-411D-8A39-E7FF938D1444}" destId="{AD062C95-8284-41C2-8E3D-29936B468418}" srcOrd="8" destOrd="0" presId="urn:microsoft.com/office/officeart/2011/layout/HexagonRadial"/>
    <dgm:cxn modelId="{18AACD29-A6B4-4ADE-B333-836F2F0E8739}" type="presParOf" srcId="{A0F905AB-B4F6-411D-8A39-E7FF938D1444}" destId="{62F7D0DC-92A9-4046-855E-1DB461BE4FDB}" srcOrd="9" destOrd="0" presId="urn:microsoft.com/office/officeart/2011/layout/HexagonRadial"/>
    <dgm:cxn modelId="{1A15E85D-786A-4299-84FC-92BA4360511D}" type="presParOf" srcId="{62F7D0DC-92A9-4046-855E-1DB461BE4FDB}" destId="{055C6648-CB67-4836-B6E2-E6C7ECCC11B1}" srcOrd="0" destOrd="0" presId="urn:microsoft.com/office/officeart/2011/layout/HexagonRadial"/>
    <dgm:cxn modelId="{CA434661-899F-49E9-A448-152C30B99240}" type="presParOf" srcId="{A0F905AB-B4F6-411D-8A39-E7FF938D1444}" destId="{0F96A420-431C-4688-B9BF-8F8D2A3A5AE7}" srcOrd="10" destOrd="0" presId="urn:microsoft.com/office/officeart/2011/layout/HexagonRadial"/>
    <dgm:cxn modelId="{F18F22A7-BC0F-4BA1-A81B-2D51F13B11BE}" type="presParOf" srcId="{A0F905AB-B4F6-411D-8A39-E7FF938D1444}" destId="{762C8130-7E04-4865-8624-FE1C205C7A67}" srcOrd="11" destOrd="0" presId="urn:microsoft.com/office/officeart/2011/layout/HexagonRadial"/>
    <dgm:cxn modelId="{A107BA63-9093-4D01-AEBC-354DBA11C343}" type="presParOf" srcId="{762C8130-7E04-4865-8624-FE1C205C7A67}" destId="{D76D3F53-FE0B-48D0-9DD3-5CDFF5D3510E}" srcOrd="0" destOrd="0" presId="urn:microsoft.com/office/officeart/2011/layout/HexagonRadial"/>
    <dgm:cxn modelId="{CBDB03B2-9DE7-4BAD-B55F-32C50977BE44}" type="presParOf" srcId="{A0F905AB-B4F6-411D-8A39-E7FF938D1444}" destId="{84C41CBD-20DA-46E1-8FD5-EB4914B1814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754E6-0F1A-4834-B296-AE8D79B5D8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65C6AC8-61D9-4CE0-8405-6D75D63987B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Abnormal Sleep</a:t>
          </a:r>
          <a:endParaRPr lang="en-IN" dirty="0"/>
        </a:p>
      </dgm:t>
    </dgm:pt>
    <dgm:pt modelId="{FB4C0B5F-DDDE-4193-AA55-E84C51DC8E88}" type="parTrans" cxnId="{2A9BBB1F-CA93-4D37-95E7-A766E96007BE}">
      <dgm:prSet/>
      <dgm:spPr/>
      <dgm:t>
        <a:bodyPr/>
        <a:lstStyle/>
        <a:p>
          <a:endParaRPr lang="en-IN"/>
        </a:p>
      </dgm:t>
    </dgm:pt>
    <dgm:pt modelId="{3BFF5BD8-3C23-4ED3-897C-913250BDA5D6}" type="sibTrans" cxnId="{2A9BBB1F-CA93-4D37-95E7-A766E96007BE}">
      <dgm:prSet/>
      <dgm:spPr/>
      <dgm:t>
        <a:bodyPr/>
        <a:lstStyle/>
        <a:p>
          <a:endParaRPr lang="en-IN"/>
        </a:p>
      </dgm:t>
    </dgm:pt>
    <dgm:pt modelId="{1E8D5549-5893-4DB9-8ECC-9A25D0407A4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Impairement</a:t>
          </a:r>
          <a:r>
            <a:rPr lang="en-US" dirty="0" smtClean="0"/>
            <a:t> of daily activity</a:t>
          </a:r>
          <a:endParaRPr lang="en-IN" dirty="0"/>
        </a:p>
      </dgm:t>
    </dgm:pt>
    <dgm:pt modelId="{0D86E6A5-63C2-42A6-895A-4EF4425D75A0}" type="parTrans" cxnId="{64B4F0BD-A155-4CFD-A999-70BE48062F92}">
      <dgm:prSet/>
      <dgm:spPr/>
      <dgm:t>
        <a:bodyPr/>
        <a:lstStyle/>
        <a:p>
          <a:endParaRPr lang="en-IN"/>
        </a:p>
      </dgm:t>
    </dgm:pt>
    <dgm:pt modelId="{26664CE3-1E76-4381-9E8D-930C59ECDA22}" type="sibTrans" cxnId="{64B4F0BD-A155-4CFD-A999-70BE48062F92}">
      <dgm:prSet/>
      <dgm:spPr/>
      <dgm:t>
        <a:bodyPr/>
        <a:lstStyle/>
        <a:p>
          <a:endParaRPr lang="en-IN"/>
        </a:p>
      </dgm:t>
    </dgm:pt>
    <dgm:pt modelId="{9B73C858-058F-437E-97E3-9A332FB2B08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Abnormal work</a:t>
          </a:r>
          <a:endParaRPr lang="en-IN" dirty="0"/>
        </a:p>
      </dgm:t>
    </dgm:pt>
    <dgm:pt modelId="{26879BF2-CADF-4897-B5F9-D46405592A41}" type="parTrans" cxnId="{03A82DEC-2F8F-442D-929A-15C06901590A}">
      <dgm:prSet/>
      <dgm:spPr/>
      <dgm:t>
        <a:bodyPr/>
        <a:lstStyle/>
        <a:p>
          <a:endParaRPr lang="en-IN"/>
        </a:p>
      </dgm:t>
    </dgm:pt>
    <dgm:pt modelId="{67D220D0-8A67-43EE-A2B9-88703881BE9F}" type="sibTrans" cxnId="{03A82DEC-2F8F-442D-929A-15C06901590A}">
      <dgm:prSet/>
      <dgm:spPr/>
      <dgm:t>
        <a:bodyPr/>
        <a:lstStyle/>
        <a:p>
          <a:endParaRPr lang="en-IN"/>
        </a:p>
      </dgm:t>
    </dgm:pt>
    <dgm:pt modelId="{5644DE62-8388-4ED0-8B85-3DCF738F2DC5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Troublesome Symptoms</a:t>
          </a:r>
          <a:endParaRPr lang="en-IN" dirty="0"/>
        </a:p>
      </dgm:t>
    </dgm:pt>
    <dgm:pt modelId="{247636C0-D7E3-4717-BFE9-73A515699870}" type="parTrans" cxnId="{888F444A-80AA-4A68-8936-4D5C24695BAF}">
      <dgm:prSet/>
      <dgm:spPr/>
      <dgm:t>
        <a:bodyPr/>
        <a:lstStyle/>
        <a:p>
          <a:endParaRPr lang="en-IN"/>
        </a:p>
      </dgm:t>
    </dgm:pt>
    <dgm:pt modelId="{405A1D62-306E-43CE-A68F-6265C73E6B60}" type="sibTrans" cxnId="{888F444A-80AA-4A68-8936-4D5C24695BAF}">
      <dgm:prSet/>
      <dgm:spPr/>
      <dgm:t>
        <a:bodyPr/>
        <a:lstStyle/>
        <a:p>
          <a:endParaRPr lang="en-IN"/>
        </a:p>
      </dgm:t>
    </dgm:pt>
    <dgm:pt modelId="{FED95396-259E-4813-88F3-2E8DD25EC2F2}" type="pres">
      <dgm:prSet presAssocID="{31B754E6-0F1A-4834-B296-AE8D79B5D8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DE4A07CB-7E7D-4A48-9D76-BD4B27DBDBF6}" type="pres">
      <dgm:prSet presAssocID="{31B754E6-0F1A-4834-B296-AE8D79B5D8B6}" presName="Name1" presStyleCnt="0"/>
      <dgm:spPr/>
    </dgm:pt>
    <dgm:pt modelId="{E38946ED-1C71-407C-B877-9D6D6DF50835}" type="pres">
      <dgm:prSet presAssocID="{31B754E6-0F1A-4834-B296-AE8D79B5D8B6}" presName="cycle" presStyleCnt="0"/>
      <dgm:spPr/>
    </dgm:pt>
    <dgm:pt modelId="{791D081E-7EE5-4086-A2C7-5D1BD720C6E6}" type="pres">
      <dgm:prSet presAssocID="{31B754E6-0F1A-4834-B296-AE8D79B5D8B6}" presName="srcNode" presStyleLbl="node1" presStyleIdx="0" presStyleCnt="4"/>
      <dgm:spPr/>
    </dgm:pt>
    <dgm:pt modelId="{30E0FBA7-F349-4F0A-A5D6-20ED0F5FB80A}" type="pres">
      <dgm:prSet presAssocID="{31B754E6-0F1A-4834-B296-AE8D79B5D8B6}" presName="conn" presStyleLbl="parChTrans1D2" presStyleIdx="0" presStyleCnt="1"/>
      <dgm:spPr/>
      <dgm:t>
        <a:bodyPr/>
        <a:lstStyle/>
        <a:p>
          <a:endParaRPr lang="en-IN"/>
        </a:p>
      </dgm:t>
    </dgm:pt>
    <dgm:pt modelId="{EA9BC89A-B4C0-489C-B425-C7B1A7AED332}" type="pres">
      <dgm:prSet presAssocID="{31B754E6-0F1A-4834-B296-AE8D79B5D8B6}" presName="extraNode" presStyleLbl="node1" presStyleIdx="0" presStyleCnt="4"/>
      <dgm:spPr/>
    </dgm:pt>
    <dgm:pt modelId="{0F4AC743-50A9-4FA1-B7E7-DDCE5015A674}" type="pres">
      <dgm:prSet presAssocID="{31B754E6-0F1A-4834-B296-AE8D79B5D8B6}" presName="dstNode" presStyleLbl="node1" presStyleIdx="0" presStyleCnt="4"/>
      <dgm:spPr/>
    </dgm:pt>
    <dgm:pt modelId="{56339000-AEB3-4F99-9F33-763F0BC3E848}" type="pres">
      <dgm:prSet presAssocID="{165C6AC8-61D9-4CE0-8405-6D75D63987B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EBD3EA-563C-404C-A3FB-CE5B93549955}" type="pres">
      <dgm:prSet presAssocID="{165C6AC8-61D9-4CE0-8405-6D75D63987BF}" presName="accent_1" presStyleCnt="0"/>
      <dgm:spPr/>
    </dgm:pt>
    <dgm:pt modelId="{2567FED0-03D5-4D32-8479-46A9408C2FC1}" type="pres">
      <dgm:prSet presAssocID="{165C6AC8-61D9-4CE0-8405-6D75D63987BF}" presName="accentRepeatNode" presStyleLbl="solidFgAcc1" presStyleIdx="0" presStyleCnt="4"/>
      <dgm:spPr>
        <a:solidFill>
          <a:srgbClr val="FF0000"/>
        </a:solidFill>
      </dgm:spPr>
    </dgm:pt>
    <dgm:pt modelId="{706518B0-0737-47F9-ABEB-DCAE9AFCC7D6}" type="pres">
      <dgm:prSet presAssocID="{1E8D5549-5893-4DB9-8ECC-9A25D0407A4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B5D58B-ACC4-4266-9BE3-84D275C9F9BB}" type="pres">
      <dgm:prSet presAssocID="{1E8D5549-5893-4DB9-8ECC-9A25D0407A48}" presName="accent_2" presStyleCnt="0"/>
      <dgm:spPr/>
    </dgm:pt>
    <dgm:pt modelId="{72A5C01F-F21C-4FE0-9D45-70FE82B08E7B}" type="pres">
      <dgm:prSet presAssocID="{1E8D5549-5893-4DB9-8ECC-9A25D0407A48}" presName="accentRepeatNode" presStyleLbl="solidFgAcc1" presStyleIdx="1" presStyleCnt="4"/>
      <dgm:spPr>
        <a:solidFill>
          <a:srgbClr val="002060"/>
        </a:solidFill>
      </dgm:spPr>
    </dgm:pt>
    <dgm:pt modelId="{6F8F12E9-E291-4593-9A62-E3D6E98DB5E1}" type="pres">
      <dgm:prSet presAssocID="{9B73C858-058F-437E-97E3-9A332FB2B08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4B8CF9-7BB2-4E77-9651-3AEDD1D58F2F}" type="pres">
      <dgm:prSet presAssocID="{9B73C858-058F-437E-97E3-9A332FB2B088}" presName="accent_3" presStyleCnt="0"/>
      <dgm:spPr/>
    </dgm:pt>
    <dgm:pt modelId="{09C573EC-88C7-4C82-AA44-F21AD4C9300F}" type="pres">
      <dgm:prSet presAssocID="{9B73C858-058F-437E-97E3-9A332FB2B088}" presName="accentRepeatNode" presStyleLbl="solidFgAcc1" presStyleIdx="2" presStyleCnt="4"/>
      <dgm:spPr>
        <a:solidFill>
          <a:schemeClr val="accent3">
            <a:lumMod val="50000"/>
          </a:schemeClr>
        </a:solidFill>
      </dgm:spPr>
    </dgm:pt>
    <dgm:pt modelId="{9622A907-553A-4854-8D70-C1BB947DB1D5}" type="pres">
      <dgm:prSet presAssocID="{5644DE62-8388-4ED0-8B85-3DCF738F2DC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9DBF9A-6B1F-45DB-9D4E-5852E2C36CC8}" type="pres">
      <dgm:prSet presAssocID="{5644DE62-8388-4ED0-8B85-3DCF738F2DC5}" presName="accent_4" presStyleCnt="0"/>
      <dgm:spPr/>
    </dgm:pt>
    <dgm:pt modelId="{5CDDE790-3E2F-4A0E-AA9B-62A1B3BE008C}" type="pres">
      <dgm:prSet presAssocID="{5644DE62-8388-4ED0-8B85-3DCF738F2DC5}" presName="accentRepeatNode" presStyleLbl="solidFgAcc1" presStyleIdx="3" presStyleCnt="4"/>
      <dgm:spPr>
        <a:solidFill>
          <a:srgbClr val="FFFF00"/>
        </a:solidFill>
        <a:ln>
          <a:solidFill>
            <a:srgbClr val="FFC000"/>
          </a:solidFill>
        </a:ln>
      </dgm:spPr>
    </dgm:pt>
  </dgm:ptLst>
  <dgm:cxnLst>
    <dgm:cxn modelId="{6FCE6E8C-02E0-42A7-B2D4-EBAAD24CFBF4}" type="presOf" srcId="{165C6AC8-61D9-4CE0-8405-6D75D63987BF}" destId="{56339000-AEB3-4F99-9F33-763F0BC3E848}" srcOrd="0" destOrd="0" presId="urn:microsoft.com/office/officeart/2008/layout/VerticalCurvedList"/>
    <dgm:cxn modelId="{2A9BBB1F-CA93-4D37-95E7-A766E96007BE}" srcId="{31B754E6-0F1A-4834-B296-AE8D79B5D8B6}" destId="{165C6AC8-61D9-4CE0-8405-6D75D63987BF}" srcOrd="0" destOrd="0" parTransId="{FB4C0B5F-DDDE-4193-AA55-E84C51DC8E88}" sibTransId="{3BFF5BD8-3C23-4ED3-897C-913250BDA5D6}"/>
    <dgm:cxn modelId="{2588427B-D55B-47AC-A6D1-E6B58AA8A798}" type="presOf" srcId="{5644DE62-8388-4ED0-8B85-3DCF738F2DC5}" destId="{9622A907-553A-4854-8D70-C1BB947DB1D5}" srcOrd="0" destOrd="0" presId="urn:microsoft.com/office/officeart/2008/layout/VerticalCurvedList"/>
    <dgm:cxn modelId="{508B19E1-19E1-4DA6-93FB-CF0694DD777A}" type="presOf" srcId="{9B73C858-058F-437E-97E3-9A332FB2B088}" destId="{6F8F12E9-E291-4593-9A62-E3D6E98DB5E1}" srcOrd="0" destOrd="0" presId="urn:microsoft.com/office/officeart/2008/layout/VerticalCurvedList"/>
    <dgm:cxn modelId="{03A82DEC-2F8F-442D-929A-15C06901590A}" srcId="{31B754E6-0F1A-4834-B296-AE8D79B5D8B6}" destId="{9B73C858-058F-437E-97E3-9A332FB2B088}" srcOrd="2" destOrd="0" parTransId="{26879BF2-CADF-4897-B5F9-D46405592A41}" sibTransId="{67D220D0-8A67-43EE-A2B9-88703881BE9F}"/>
    <dgm:cxn modelId="{64B4F0BD-A155-4CFD-A999-70BE48062F92}" srcId="{31B754E6-0F1A-4834-B296-AE8D79B5D8B6}" destId="{1E8D5549-5893-4DB9-8ECC-9A25D0407A48}" srcOrd="1" destOrd="0" parTransId="{0D86E6A5-63C2-42A6-895A-4EF4425D75A0}" sibTransId="{26664CE3-1E76-4381-9E8D-930C59ECDA22}"/>
    <dgm:cxn modelId="{3B56BBE8-438A-4ECE-B0E6-9AC5863DD6FA}" type="presOf" srcId="{1E8D5549-5893-4DB9-8ECC-9A25D0407A48}" destId="{706518B0-0737-47F9-ABEB-DCAE9AFCC7D6}" srcOrd="0" destOrd="0" presId="urn:microsoft.com/office/officeart/2008/layout/VerticalCurvedList"/>
    <dgm:cxn modelId="{888F444A-80AA-4A68-8936-4D5C24695BAF}" srcId="{31B754E6-0F1A-4834-B296-AE8D79B5D8B6}" destId="{5644DE62-8388-4ED0-8B85-3DCF738F2DC5}" srcOrd="3" destOrd="0" parTransId="{247636C0-D7E3-4717-BFE9-73A515699870}" sibTransId="{405A1D62-306E-43CE-A68F-6265C73E6B60}"/>
    <dgm:cxn modelId="{C2701310-16B1-423F-8037-4123B813F39A}" type="presOf" srcId="{3BFF5BD8-3C23-4ED3-897C-913250BDA5D6}" destId="{30E0FBA7-F349-4F0A-A5D6-20ED0F5FB80A}" srcOrd="0" destOrd="0" presId="urn:microsoft.com/office/officeart/2008/layout/VerticalCurvedList"/>
    <dgm:cxn modelId="{DD82AB37-E5F8-4647-8011-0C3B5DB04211}" type="presOf" srcId="{31B754E6-0F1A-4834-B296-AE8D79B5D8B6}" destId="{FED95396-259E-4813-88F3-2E8DD25EC2F2}" srcOrd="0" destOrd="0" presId="urn:microsoft.com/office/officeart/2008/layout/VerticalCurvedList"/>
    <dgm:cxn modelId="{80BFCF9E-D9C3-4237-A8BC-1BCD14CD1E91}" type="presParOf" srcId="{FED95396-259E-4813-88F3-2E8DD25EC2F2}" destId="{DE4A07CB-7E7D-4A48-9D76-BD4B27DBDBF6}" srcOrd="0" destOrd="0" presId="urn:microsoft.com/office/officeart/2008/layout/VerticalCurvedList"/>
    <dgm:cxn modelId="{36851355-E2A6-468B-B20D-1EE773A3F520}" type="presParOf" srcId="{DE4A07CB-7E7D-4A48-9D76-BD4B27DBDBF6}" destId="{E38946ED-1C71-407C-B877-9D6D6DF50835}" srcOrd="0" destOrd="0" presId="urn:microsoft.com/office/officeart/2008/layout/VerticalCurvedList"/>
    <dgm:cxn modelId="{D7387D41-8190-435C-AE30-1ABAB3120EDF}" type="presParOf" srcId="{E38946ED-1C71-407C-B877-9D6D6DF50835}" destId="{791D081E-7EE5-4086-A2C7-5D1BD720C6E6}" srcOrd="0" destOrd="0" presId="urn:microsoft.com/office/officeart/2008/layout/VerticalCurvedList"/>
    <dgm:cxn modelId="{21AC491D-783A-4F0E-9D16-21047D89DD01}" type="presParOf" srcId="{E38946ED-1C71-407C-B877-9D6D6DF50835}" destId="{30E0FBA7-F349-4F0A-A5D6-20ED0F5FB80A}" srcOrd="1" destOrd="0" presId="urn:microsoft.com/office/officeart/2008/layout/VerticalCurvedList"/>
    <dgm:cxn modelId="{040499B2-D721-4787-9256-B26253F6E614}" type="presParOf" srcId="{E38946ED-1C71-407C-B877-9D6D6DF50835}" destId="{EA9BC89A-B4C0-489C-B425-C7B1A7AED332}" srcOrd="2" destOrd="0" presId="urn:microsoft.com/office/officeart/2008/layout/VerticalCurvedList"/>
    <dgm:cxn modelId="{57277283-50C1-4B2C-A3E9-91CE44855DEE}" type="presParOf" srcId="{E38946ED-1C71-407C-B877-9D6D6DF50835}" destId="{0F4AC743-50A9-4FA1-B7E7-DDCE5015A674}" srcOrd="3" destOrd="0" presId="urn:microsoft.com/office/officeart/2008/layout/VerticalCurvedList"/>
    <dgm:cxn modelId="{6A983D3F-0A28-4F7A-B8F4-066BBE7539E8}" type="presParOf" srcId="{DE4A07CB-7E7D-4A48-9D76-BD4B27DBDBF6}" destId="{56339000-AEB3-4F99-9F33-763F0BC3E848}" srcOrd="1" destOrd="0" presId="urn:microsoft.com/office/officeart/2008/layout/VerticalCurvedList"/>
    <dgm:cxn modelId="{09280F50-F376-4D2A-B6B8-3F5E9BF7C6E3}" type="presParOf" srcId="{DE4A07CB-7E7D-4A48-9D76-BD4B27DBDBF6}" destId="{32EBD3EA-563C-404C-A3FB-CE5B93549955}" srcOrd="2" destOrd="0" presId="urn:microsoft.com/office/officeart/2008/layout/VerticalCurvedList"/>
    <dgm:cxn modelId="{4586B132-0704-4A01-97E4-ECC35739D0EB}" type="presParOf" srcId="{32EBD3EA-563C-404C-A3FB-CE5B93549955}" destId="{2567FED0-03D5-4D32-8479-46A9408C2FC1}" srcOrd="0" destOrd="0" presId="urn:microsoft.com/office/officeart/2008/layout/VerticalCurvedList"/>
    <dgm:cxn modelId="{279F3105-8186-4D17-BF60-F14D4B77C44F}" type="presParOf" srcId="{DE4A07CB-7E7D-4A48-9D76-BD4B27DBDBF6}" destId="{706518B0-0737-47F9-ABEB-DCAE9AFCC7D6}" srcOrd="3" destOrd="0" presId="urn:microsoft.com/office/officeart/2008/layout/VerticalCurvedList"/>
    <dgm:cxn modelId="{C6BF2F5D-A2BB-42C3-B0E5-D81AB974E43E}" type="presParOf" srcId="{DE4A07CB-7E7D-4A48-9D76-BD4B27DBDBF6}" destId="{83B5D58B-ACC4-4266-9BE3-84D275C9F9BB}" srcOrd="4" destOrd="0" presId="urn:microsoft.com/office/officeart/2008/layout/VerticalCurvedList"/>
    <dgm:cxn modelId="{12290FCB-9561-4331-9F46-52C1E3536B9B}" type="presParOf" srcId="{83B5D58B-ACC4-4266-9BE3-84D275C9F9BB}" destId="{72A5C01F-F21C-4FE0-9D45-70FE82B08E7B}" srcOrd="0" destOrd="0" presId="urn:microsoft.com/office/officeart/2008/layout/VerticalCurvedList"/>
    <dgm:cxn modelId="{CBEC8D89-2C26-4E29-AF84-F34FD72FA36F}" type="presParOf" srcId="{DE4A07CB-7E7D-4A48-9D76-BD4B27DBDBF6}" destId="{6F8F12E9-E291-4593-9A62-E3D6E98DB5E1}" srcOrd="5" destOrd="0" presId="urn:microsoft.com/office/officeart/2008/layout/VerticalCurvedList"/>
    <dgm:cxn modelId="{14D25524-9DD8-4177-8F39-583C2E6425BF}" type="presParOf" srcId="{DE4A07CB-7E7D-4A48-9D76-BD4B27DBDBF6}" destId="{E64B8CF9-7BB2-4E77-9651-3AEDD1D58F2F}" srcOrd="6" destOrd="0" presId="urn:microsoft.com/office/officeart/2008/layout/VerticalCurvedList"/>
    <dgm:cxn modelId="{D5C65237-F233-4AE1-9C37-62425029F397}" type="presParOf" srcId="{E64B8CF9-7BB2-4E77-9651-3AEDD1D58F2F}" destId="{09C573EC-88C7-4C82-AA44-F21AD4C9300F}" srcOrd="0" destOrd="0" presId="urn:microsoft.com/office/officeart/2008/layout/VerticalCurvedList"/>
    <dgm:cxn modelId="{A71B6A7C-3E0B-400A-A61C-35FA7C82C917}" type="presParOf" srcId="{DE4A07CB-7E7D-4A48-9D76-BD4B27DBDBF6}" destId="{9622A907-553A-4854-8D70-C1BB947DB1D5}" srcOrd="7" destOrd="0" presId="urn:microsoft.com/office/officeart/2008/layout/VerticalCurvedList"/>
    <dgm:cxn modelId="{49EF9176-2FD5-4DE6-968A-5C814E6ABC98}" type="presParOf" srcId="{DE4A07CB-7E7D-4A48-9D76-BD4B27DBDBF6}" destId="{AF9DBF9A-6B1F-45DB-9D4E-5852E2C36CC8}" srcOrd="8" destOrd="0" presId="urn:microsoft.com/office/officeart/2008/layout/VerticalCurvedList"/>
    <dgm:cxn modelId="{CD8244AC-74AA-4988-A102-1373F58018A0}" type="presParOf" srcId="{AF9DBF9A-6B1F-45DB-9D4E-5852E2C36CC8}" destId="{5CDDE790-3E2F-4A0E-AA9B-62A1B3BE00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F89F8D-A93E-4DC1-BB47-F9DEA97AF5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A4D1D4-42A5-44E0-AEC5-7BAC73004021}">
      <dgm:prSet phldrT="[Text]"/>
      <dgm:spPr>
        <a:solidFill>
          <a:srgbClr val="FF99FF"/>
        </a:solidFill>
      </dgm:spPr>
      <dgm:t>
        <a:bodyPr/>
        <a:lstStyle/>
        <a:p>
          <a:r>
            <a:rPr lang="en-US" dirty="0" smtClean="0"/>
            <a:t>Family History</a:t>
          </a:r>
          <a:endParaRPr lang="en-IN" dirty="0"/>
        </a:p>
      </dgm:t>
    </dgm:pt>
    <dgm:pt modelId="{DA02E97B-3BAF-4740-8889-5220D4756EEF}" type="parTrans" cxnId="{2B469BF5-C86D-4735-81D1-621EEFF8F3EC}">
      <dgm:prSet/>
      <dgm:spPr/>
      <dgm:t>
        <a:bodyPr/>
        <a:lstStyle/>
        <a:p>
          <a:endParaRPr lang="en-IN"/>
        </a:p>
      </dgm:t>
    </dgm:pt>
    <dgm:pt modelId="{059D5FF3-BA87-4E0D-AA80-0606C6DAF0C1}" type="sibTrans" cxnId="{2B469BF5-C86D-4735-81D1-621EEFF8F3EC}">
      <dgm:prSet/>
      <dgm:spPr/>
      <dgm:t>
        <a:bodyPr/>
        <a:lstStyle/>
        <a:p>
          <a:endParaRPr lang="en-IN"/>
        </a:p>
      </dgm:t>
    </dgm:pt>
    <dgm:pt modelId="{06EEADE7-F4F2-4D97-8D86-7B11B6065E7C}">
      <dgm:prSet phldrT="[Text]"/>
      <dgm:spPr>
        <a:solidFill>
          <a:srgbClr val="D60093"/>
        </a:solidFill>
      </dgm:spPr>
      <dgm:t>
        <a:bodyPr/>
        <a:lstStyle/>
        <a:p>
          <a:r>
            <a:rPr lang="en-US" dirty="0" smtClean="0"/>
            <a:t>Season of Birth</a:t>
          </a:r>
          <a:endParaRPr lang="en-IN" dirty="0"/>
        </a:p>
      </dgm:t>
    </dgm:pt>
    <dgm:pt modelId="{F04642CD-5A36-4CAE-A287-DD30AA099AFD}" type="parTrans" cxnId="{AEBEBC91-A80E-4443-82A2-EC7A5DFD95AD}">
      <dgm:prSet/>
      <dgm:spPr/>
      <dgm:t>
        <a:bodyPr/>
        <a:lstStyle/>
        <a:p>
          <a:endParaRPr lang="en-IN"/>
        </a:p>
      </dgm:t>
    </dgm:pt>
    <dgm:pt modelId="{D058F338-9610-4687-9BE2-F93DC6FE7907}" type="sibTrans" cxnId="{AEBEBC91-A80E-4443-82A2-EC7A5DFD95AD}">
      <dgm:prSet/>
      <dgm:spPr/>
      <dgm:t>
        <a:bodyPr/>
        <a:lstStyle/>
        <a:p>
          <a:endParaRPr lang="en-IN"/>
        </a:p>
      </dgm:t>
    </dgm:pt>
    <dgm:pt modelId="{324E68C6-3744-4321-848D-E041DA339850}">
      <dgm:prSet phldrT="[Text]"/>
      <dgm:spPr>
        <a:solidFill>
          <a:srgbClr val="990000"/>
        </a:solidFill>
      </dgm:spPr>
      <dgm:t>
        <a:bodyPr/>
        <a:lstStyle/>
        <a:p>
          <a:r>
            <a:rPr lang="en-US" dirty="0" smtClean="0"/>
            <a:t>Male Gender during Childhood</a:t>
          </a:r>
          <a:endParaRPr lang="en-IN" dirty="0"/>
        </a:p>
      </dgm:t>
    </dgm:pt>
    <dgm:pt modelId="{3F5F6A98-76B2-4CCA-BB78-F953658E26CD}" type="parTrans" cxnId="{091382EC-403B-4D61-9F30-78622A4EAACC}">
      <dgm:prSet/>
      <dgm:spPr/>
      <dgm:t>
        <a:bodyPr/>
        <a:lstStyle/>
        <a:p>
          <a:endParaRPr lang="en-IN"/>
        </a:p>
      </dgm:t>
    </dgm:pt>
    <dgm:pt modelId="{4250FF24-DA42-4D0E-924E-13E095C1368B}" type="sibTrans" cxnId="{091382EC-403B-4D61-9F30-78622A4EAACC}">
      <dgm:prSet/>
      <dgm:spPr/>
      <dgm:t>
        <a:bodyPr/>
        <a:lstStyle/>
        <a:p>
          <a:endParaRPr lang="en-IN"/>
        </a:p>
      </dgm:t>
    </dgm:pt>
    <dgm:pt modelId="{EBE3BE3A-9C47-4042-9312-4100E6373D1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Increase in pollution</a:t>
          </a:r>
          <a:endParaRPr lang="en-IN" dirty="0"/>
        </a:p>
      </dgm:t>
    </dgm:pt>
    <dgm:pt modelId="{7308B37D-BA1C-40B4-A55C-DCCCFF4A1085}" type="parTrans" cxnId="{BCFF8DBF-480D-4CCA-A86D-8E7B7F9564FB}">
      <dgm:prSet/>
      <dgm:spPr/>
      <dgm:t>
        <a:bodyPr/>
        <a:lstStyle/>
        <a:p>
          <a:endParaRPr lang="en-IN"/>
        </a:p>
      </dgm:t>
    </dgm:pt>
    <dgm:pt modelId="{1C666971-B109-4DC2-B12C-3486B0A18AB8}" type="sibTrans" cxnId="{BCFF8DBF-480D-4CCA-A86D-8E7B7F9564FB}">
      <dgm:prSet/>
      <dgm:spPr/>
      <dgm:t>
        <a:bodyPr/>
        <a:lstStyle/>
        <a:p>
          <a:endParaRPr lang="en-IN"/>
        </a:p>
      </dgm:t>
    </dgm:pt>
    <dgm:pt modelId="{E8104DEF-991A-4C10-A265-306DE73CDBC2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/>
            <a:t>Dietary Changes</a:t>
          </a:r>
          <a:endParaRPr lang="en-IN" dirty="0"/>
        </a:p>
      </dgm:t>
    </dgm:pt>
    <dgm:pt modelId="{9A3032AE-DC38-4A4E-9B70-FACC101676B8}" type="parTrans" cxnId="{23DAC2B1-75CB-43A2-B00B-66DD7567BBEE}">
      <dgm:prSet/>
      <dgm:spPr/>
      <dgm:t>
        <a:bodyPr/>
        <a:lstStyle/>
        <a:p>
          <a:endParaRPr lang="en-IN"/>
        </a:p>
      </dgm:t>
    </dgm:pt>
    <dgm:pt modelId="{77971444-AF59-4495-BF7C-55668AAB318D}" type="sibTrans" cxnId="{23DAC2B1-75CB-43A2-B00B-66DD7567BBEE}">
      <dgm:prSet/>
      <dgm:spPr/>
      <dgm:t>
        <a:bodyPr/>
        <a:lstStyle/>
        <a:p>
          <a:endParaRPr lang="en-IN"/>
        </a:p>
      </dgm:t>
    </dgm:pt>
    <dgm:pt modelId="{5057262B-F62A-4BE6-A395-EA7E1202F66F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/>
            <a:t>Obesity</a:t>
          </a:r>
          <a:endParaRPr lang="en-IN" dirty="0"/>
        </a:p>
      </dgm:t>
    </dgm:pt>
    <dgm:pt modelId="{1DF0315C-746A-4DFA-A9A1-4CED3BA5B56D}" type="parTrans" cxnId="{5ED66240-365D-422D-A297-92F10DA5A697}">
      <dgm:prSet/>
      <dgm:spPr/>
      <dgm:t>
        <a:bodyPr/>
        <a:lstStyle/>
        <a:p>
          <a:endParaRPr lang="en-IN"/>
        </a:p>
      </dgm:t>
    </dgm:pt>
    <dgm:pt modelId="{A072F80A-3C03-4ABA-9A63-DF419E985F5A}" type="sibTrans" cxnId="{5ED66240-365D-422D-A297-92F10DA5A697}">
      <dgm:prSet/>
      <dgm:spPr/>
      <dgm:t>
        <a:bodyPr/>
        <a:lstStyle/>
        <a:p>
          <a:endParaRPr lang="en-IN"/>
        </a:p>
      </dgm:t>
    </dgm:pt>
    <dgm:pt modelId="{8299041B-C0C5-404B-98A7-76CA072A30F7}" type="pres">
      <dgm:prSet presAssocID="{54F89F8D-A93E-4DC1-BB47-F9DEA97AF5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C8671BA-1C6B-419D-A89C-87512E2E1AE1}" type="pres">
      <dgm:prSet presAssocID="{C7A4D1D4-42A5-44E0-AEC5-7BAC730040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66C1A6-3DA2-441E-AC2F-6643F72A0C40}" type="pres">
      <dgm:prSet presAssocID="{059D5FF3-BA87-4E0D-AA80-0606C6DAF0C1}" presName="sibTrans" presStyleCnt="0"/>
      <dgm:spPr/>
    </dgm:pt>
    <dgm:pt modelId="{D9E1D4A1-01ED-4EB0-BB50-B31A0A4B7912}" type="pres">
      <dgm:prSet presAssocID="{06EEADE7-F4F2-4D97-8D86-7B11B6065E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728949-8BEE-4DD3-88AB-7EDF0CD6A328}" type="pres">
      <dgm:prSet presAssocID="{D058F338-9610-4687-9BE2-F93DC6FE7907}" presName="sibTrans" presStyleCnt="0"/>
      <dgm:spPr/>
    </dgm:pt>
    <dgm:pt modelId="{0541E700-8B28-43E5-8E11-8EAD2CAF761A}" type="pres">
      <dgm:prSet presAssocID="{324E68C6-3744-4321-848D-E041DA3398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12B844-30D6-4D5A-9526-9292215A7A2A}" type="pres">
      <dgm:prSet presAssocID="{4250FF24-DA42-4D0E-924E-13E095C1368B}" presName="sibTrans" presStyleCnt="0"/>
      <dgm:spPr/>
    </dgm:pt>
    <dgm:pt modelId="{0D88EA09-8C81-4E57-A05B-D275931D88C6}" type="pres">
      <dgm:prSet presAssocID="{EBE3BE3A-9C47-4042-9312-4100E6373D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EEF427-C9AC-4F21-8C4B-07BD709AEA56}" type="pres">
      <dgm:prSet presAssocID="{1C666971-B109-4DC2-B12C-3486B0A18AB8}" presName="sibTrans" presStyleCnt="0"/>
      <dgm:spPr/>
    </dgm:pt>
    <dgm:pt modelId="{610F36EC-A159-4E3D-935B-8541B335F3CB}" type="pres">
      <dgm:prSet presAssocID="{E8104DEF-991A-4C10-A265-306DE73CDB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B6EEE9-4319-4F49-A4DD-E0B5E32CA8C2}" type="pres">
      <dgm:prSet presAssocID="{77971444-AF59-4495-BF7C-55668AAB318D}" presName="sibTrans" presStyleCnt="0"/>
      <dgm:spPr/>
    </dgm:pt>
    <dgm:pt modelId="{3031356E-D43E-47C6-A307-173D710699A5}" type="pres">
      <dgm:prSet presAssocID="{5057262B-F62A-4BE6-A395-EA7E1202F6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B469BF5-C86D-4735-81D1-621EEFF8F3EC}" srcId="{54F89F8D-A93E-4DC1-BB47-F9DEA97AF5A7}" destId="{C7A4D1D4-42A5-44E0-AEC5-7BAC73004021}" srcOrd="0" destOrd="0" parTransId="{DA02E97B-3BAF-4740-8889-5220D4756EEF}" sibTransId="{059D5FF3-BA87-4E0D-AA80-0606C6DAF0C1}"/>
    <dgm:cxn modelId="{35044022-4B59-42F6-8AF9-95B785E60358}" type="presOf" srcId="{54F89F8D-A93E-4DC1-BB47-F9DEA97AF5A7}" destId="{8299041B-C0C5-404B-98A7-76CA072A30F7}" srcOrd="0" destOrd="0" presId="urn:microsoft.com/office/officeart/2005/8/layout/default"/>
    <dgm:cxn modelId="{5ED66240-365D-422D-A297-92F10DA5A697}" srcId="{54F89F8D-A93E-4DC1-BB47-F9DEA97AF5A7}" destId="{5057262B-F62A-4BE6-A395-EA7E1202F66F}" srcOrd="5" destOrd="0" parTransId="{1DF0315C-746A-4DFA-A9A1-4CED3BA5B56D}" sibTransId="{A072F80A-3C03-4ABA-9A63-DF419E985F5A}"/>
    <dgm:cxn modelId="{A9B13320-E144-4372-B40D-AB8815E3491F}" type="presOf" srcId="{5057262B-F62A-4BE6-A395-EA7E1202F66F}" destId="{3031356E-D43E-47C6-A307-173D710699A5}" srcOrd="0" destOrd="0" presId="urn:microsoft.com/office/officeart/2005/8/layout/default"/>
    <dgm:cxn modelId="{63480F50-ADE6-4484-96AD-E5764093C6D8}" type="presOf" srcId="{EBE3BE3A-9C47-4042-9312-4100E6373D13}" destId="{0D88EA09-8C81-4E57-A05B-D275931D88C6}" srcOrd="0" destOrd="0" presId="urn:microsoft.com/office/officeart/2005/8/layout/default"/>
    <dgm:cxn modelId="{80DE1822-F8E3-4BE4-BF38-95D6895EBB37}" type="presOf" srcId="{E8104DEF-991A-4C10-A265-306DE73CDBC2}" destId="{610F36EC-A159-4E3D-935B-8541B335F3CB}" srcOrd="0" destOrd="0" presId="urn:microsoft.com/office/officeart/2005/8/layout/default"/>
    <dgm:cxn modelId="{091382EC-403B-4D61-9F30-78622A4EAACC}" srcId="{54F89F8D-A93E-4DC1-BB47-F9DEA97AF5A7}" destId="{324E68C6-3744-4321-848D-E041DA339850}" srcOrd="2" destOrd="0" parTransId="{3F5F6A98-76B2-4CCA-BB78-F953658E26CD}" sibTransId="{4250FF24-DA42-4D0E-924E-13E095C1368B}"/>
    <dgm:cxn modelId="{0E2B0695-8504-4F7A-B9B9-3358F234D8CF}" type="presOf" srcId="{324E68C6-3744-4321-848D-E041DA339850}" destId="{0541E700-8B28-43E5-8E11-8EAD2CAF761A}" srcOrd="0" destOrd="0" presId="urn:microsoft.com/office/officeart/2005/8/layout/default"/>
    <dgm:cxn modelId="{BCFF8DBF-480D-4CCA-A86D-8E7B7F9564FB}" srcId="{54F89F8D-A93E-4DC1-BB47-F9DEA97AF5A7}" destId="{EBE3BE3A-9C47-4042-9312-4100E6373D13}" srcOrd="3" destOrd="0" parTransId="{7308B37D-BA1C-40B4-A55C-DCCCFF4A1085}" sibTransId="{1C666971-B109-4DC2-B12C-3486B0A18AB8}"/>
    <dgm:cxn modelId="{23DAC2B1-75CB-43A2-B00B-66DD7567BBEE}" srcId="{54F89F8D-A93E-4DC1-BB47-F9DEA97AF5A7}" destId="{E8104DEF-991A-4C10-A265-306DE73CDBC2}" srcOrd="4" destOrd="0" parTransId="{9A3032AE-DC38-4A4E-9B70-FACC101676B8}" sibTransId="{77971444-AF59-4495-BF7C-55668AAB318D}"/>
    <dgm:cxn modelId="{59027F31-1326-41B4-847F-EF0D1AC2D02C}" type="presOf" srcId="{06EEADE7-F4F2-4D97-8D86-7B11B6065E7C}" destId="{D9E1D4A1-01ED-4EB0-BB50-B31A0A4B7912}" srcOrd="0" destOrd="0" presId="urn:microsoft.com/office/officeart/2005/8/layout/default"/>
    <dgm:cxn modelId="{3D4BD8BA-CB96-42C8-8391-BB9B90598D82}" type="presOf" srcId="{C7A4D1D4-42A5-44E0-AEC5-7BAC73004021}" destId="{AC8671BA-1C6B-419D-A89C-87512E2E1AE1}" srcOrd="0" destOrd="0" presId="urn:microsoft.com/office/officeart/2005/8/layout/default"/>
    <dgm:cxn modelId="{AEBEBC91-A80E-4443-82A2-EC7A5DFD95AD}" srcId="{54F89F8D-A93E-4DC1-BB47-F9DEA97AF5A7}" destId="{06EEADE7-F4F2-4D97-8D86-7B11B6065E7C}" srcOrd="1" destOrd="0" parTransId="{F04642CD-5A36-4CAE-A287-DD30AA099AFD}" sibTransId="{D058F338-9610-4687-9BE2-F93DC6FE7907}"/>
    <dgm:cxn modelId="{E2923926-DE3C-453F-83BA-7106558342F7}" type="presParOf" srcId="{8299041B-C0C5-404B-98A7-76CA072A30F7}" destId="{AC8671BA-1C6B-419D-A89C-87512E2E1AE1}" srcOrd="0" destOrd="0" presId="urn:microsoft.com/office/officeart/2005/8/layout/default"/>
    <dgm:cxn modelId="{F63F97F2-B01F-41D6-8085-B035C5FE4374}" type="presParOf" srcId="{8299041B-C0C5-404B-98A7-76CA072A30F7}" destId="{DC66C1A6-3DA2-441E-AC2F-6643F72A0C40}" srcOrd="1" destOrd="0" presId="urn:microsoft.com/office/officeart/2005/8/layout/default"/>
    <dgm:cxn modelId="{61531BAF-BBF9-48DD-9B11-E0EFE01105CB}" type="presParOf" srcId="{8299041B-C0C5-404B-98A7-76CA072A30F7}" destId="{D9E1D4A1-01ED-4EB0-BB50-B31A0A4B7912}" srcOrd="2" destOrd="0" presId="urn:microsoft.com/office/officeart/2005/8/layout/default"/>
    <dgm:cxn modelId="{A747F865-33A4-4FC3-9742-80C658527B47}" type="presParOf" srcId="{8299041B-C0C5-404B-98A7-76CA072A30F7}" destId="{C0728949-8BEE-4DD3-88AB-7EDF0CD6A328}" srcOrd="3" destOrd="0" presId="urn:microsoft.com/office/officeart/2005/8/layout/default"/>
    <dgm:cxn modelId="{560001B4-307C-47D6-95E6-0AD8C3E96F76}" type="presParOf" srcId="{8299041B-C0C5-404B-98A7-76CA072A30F7}" destId="{0541E700-8B28-43E5-8E11-8EAD2CAF761A}" srcOrd="4" destOrd="0" presId="urn:microsoft.com/office/officeart/2005/8/layout/default"/>
    <dgm:cxn modelId="{C342FBEC-09FA-48E0-B9C9-FB78BD791C5D}" type="presParOf" srcId="{8299041B-C0C5-404B-98A7-76CA072A30F7}" destId="{E812B844-30D6-4D5A-9526-9292215A7A2A}" srcOrd="5" destOrd="0" presId="urn:microsoft.com/office/officeart/2005/8/layout/default"/>
    <dgm:cxn modelId="{B009D80F-3107-4A3D-8194-5D53E65F214A}" type="presParOf" srcId="{8299041B-C0C5-404B-98A7-76CA072A30F7}" destId="{0D88EA09-8C81-4E57-A05B-D275931D88C6}" srcOrd="6" destOrd="0" presId="urn:microsoft.com/office/officeart/2005/8/layout/default"/>
    <dgm:cxn modelId="{D28D121C-2336-410C-9167-54768A2D7E6C}" type="presParOf" srcId="{8299041B-C0C5-404B-98A7-76CA072A30F7}" destId="{27EEF427-C9AC-4F21-8C4B-07BD709AEA56}" srcOrd="7" destOrd="0" presId="urn:microsoft.com/office/officeart/2005/8/layout/default"/>
    <dgm:cxn modelId="{6D636CB5-E979-42CE-961C-262BACDCAE4D}" type="presParOf" srcId="{8299041B-C0C5-404B-98A7-76CA072A30F7}" destId="{610F36EC-A159-4E3D-935B-8541B335F3CB}" srcOrd="8" destOrd="0" presId="urn:microsoft.com/office/officeart/2005/8/layout/default"/>
    <dgm:cxn modelId="{71222370-5B04-4F3D-B7CE-109CB30942AF}" type="presParOf" srcId="{8299041B-C0C5-404B-98A7-76CA072A30F7}" destId="{EAB6EEE9-4319-4F49-A4DD-E0B5E32CA8C2}" srcOrd="9" destOrd="0" presId="urn:microsoft.com/office/officeart/2005/8/layout/default"/>
    <dgm:cxn modelId="{102C0E96-E4E0-4C5A-A099-FD10373FA038}" type="presParOf" srcId="{8299041B-C0C5-404B-98A7-76CA072A30F7}" destId="{3031356E-D43E-47C6-A307-173D710699A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49E019-39D5-480E-AB4B-8543D1CAF78C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4A2244-6FAD-4C56-B606-7390BD1A63A8}">
      <dgm:prSet phldrT="[Text]"/>
      <dgm:spPr>
        <a:solidFill>
          <a:srgbClr val="002060"/>
        </a:solidFill>
      </dgm:spPr>
      <dgm:t>
        <a:bodyPr/>
        <a:lstStyle/>
        <a:p>
          <a:r>
            <a:rPr lang="en-IN" b="1" dirty="0" smtClean="0"/>
            <a:t>Otitis Media</a:t>
          </a:r>
          <a:endParaRPr lang="en-IN" b="1" dirty="0"/>
        </a:p>
      </dgm:t>
    </dgm:pt>
    <dgm:pt modelId="{CBD72648-DBBD-433E-98C2-6F959D7B5F5B}" type="parTrans" cxnId="{82430AB3-F012-41F6-95B9-63E9BA8105F1}">
      <dgm:prSet/>
      <dgm:spPr/>
      <dgm:t>
        <a:bodyPr/>
        <a:lstStyle/>
        <a:p>
          <a:endParaRPr lang="en-IN"/>
        </a:p>
      </dgm:t>
    </dgm:pt>
    <dgm:pt modelId="{24B3D298-9CF3-475C-BD61-AF46076A281A}" type="sibTrans" cxnId="{82430AB3-F012-41F6-95B9-63E9BA8105F1}">
      <dgm:prSet/>
      <dgm:spPr/>
      <dgm:t>
        <a:bodyPr/>
        <a:lstStyle/>
        <a:p>
          <a:endParaRPr lang="en-IN"/>
        </a:p>
      </dgm:t>
    </dgm:pt>
    <dgm:pt modelId="{CB5532F3-B05F-49B9-B297-EF8C35380424}">
      <dgm:prSet phldrT="[Text]"/>
      <dgm:spPr>
        <a:solidFill>
          <a:srgbClr val="003300"/>
        </a:solidFill>
      </dgm:spPr>
      <dgm:t>
        <a:bodyPr/>
        <a:lstStyle/>
        <a:p>
          <a:r>
            <a:rPr lang="en-US" b="1" dirty="0" smtClean="0"/>
            <a:t>URTI</a:t>
          </a:r>
          <a:endParaRPr lang="en-IN" b="1" dirty="0"/>
        </a:p>
      </dgm:t>
    </dgm:pt>
    <dgm:pt modelId="{70157E05-7DCF-4C56-9417-ACB090E0FBD8}" type="parTrans" cxnId="{10EC5E59-0774-487F-9163-570ABA958AE4}">
      <dgm:prSet/>
      <dgm:spPr/>
      <dgm:t>
        <a:bodyPr/>
        <a:lstStyle/>
        <a:p>
          <a:endParaRPr lang="en-IN"/>
        </a:p>
      </dgm:t>
    </dgm:pt>
    <dgm:pt modelId="{3CBD921C-4533-4708-BD08-BBE41F84B255}" type="sibTrans" cxnId="{10EC5E59-0774-487F-9163-570ABA958AE4}">
      <dgm:prSet/>
      <dgm:spPr/>
      <dgm:t>
        <a:bodyPr/>
        <a:lstStyle/>
        <a:p>
          <a:endParaRPr lang="en-IN"/>
        </a:p>
      </dgm:t>
    </dgm:pt>
    <dgm:pt modelId="{493939CF-823F-4EE4-B65D-CFC203BA37C3}">
      <dgm:prSet phldrT="[Text]"/>
      <dgm:spPr>
        <a:solidFill>
          <a:srgbClr val="990000"/>
        </a:solidFill>
      </dgm:spPr>
      <dgm:t>
        <a:bodyPr/>
        <a:lstStyle/>
        <a:p>
          <a:r>
            <a:rPr lang="en-US" dirty="0" smtClean="0"/>
            <a:t>Sinusitis</a:t>
          </a:r>
          <a:endParaRPr lang="en-IN" dirty="0"/>
        </a:p>
      </dgm:t>
    </dgm:pt>
    <dgm:pt modelId="{17AC2F89-AF45-4BE1-BAD9-C5D694B6C518}" type="parTrans" cxnId="{7ACB01DD-9B2F-4892-ABF1-11E661410B04}">
      <dgm:prSet/>
      <dgm:spPr/>
      <dgm:t>
        <a:bodyPr/>
        <a:lstStyle/>
        <a:p>
          <a:endParaRPr lang="en-IN"/>
        </a:p>
      </dgm:t>
    </dgm:pt>
    <dgm:pt modelId="{DDD91F52-9A4C-43BE-B55D-1DC11CC65806}" type="sibTrans" cxnId="{7ACB01DD-9B2F-4892-ABF1-11E661410B04}">
      <dgm:prSet/>
      <dgm:spPr/>
      <dgm:t>
        <a:bodyPr/>
        <a:lstStyle/>
        <a:p>
          <a:endParaRPr lang="en-IN"/>
        </a:p>
      </dgm:t>
    </dgm:pt>
    <dgm:pt modelId="{9E2A062B-402E-4437-99FB-E804A999B9DA}">
      <dgm:prSet phldrT="[Text]"/>
      <dgm:spPr>
        <a:solidFill>
          <a:srgbClr val="C00000"/>
        </a:solidFill>
      </dgm:spPr>
      <dgm:t>
        <a:bodyPr/>
        <a:lstStyle/>
        <a:p>
          <a:r>
            <a:rPr lang="en-IN" dirty="0" smtClean="0"/>
            <a:t>Nasal Polyps</a:t>
          </a:r>
          <a:endParaRPr lang="en-IN" dirty="0"/>
        </a:p>
      </dgm:t>
    </dgm:pt>
    <dgm:pt modelId="{70FE04EB-2669-47F8-ACA0-70EABE64C05D}" type="parTrans" cxnId="{0AAD453F-CBA0-4B39-A2FB-DCFCF4C8DFE6}">
      <dgm:prSet/>
      <dgm:spPr/>
      <dgm:t>
        <a:bodyPr/>
        <a:lstStyle/>
        <a:p>
          <a:endParaRPr lang="en-IN"/>
        </a:p>
      </dgm:t>
    </dgm:pt>
    <dgm:pt modelId="{A582B0D5-0212-4B36-BF9B-166465000535}" type="sibTrans" cxnId="{0AAD453F-CBA0-4B39-A2FB-DCFCF4C8DFE6}">
      <dgm:prSet/>
      <dgm:spPr/>
      <dgm:t>
        <a:bodyPr/>
        <a:lstStyle/>
        <a:p>
          <a:endParaRPr lang="en-IN"/>
        </a:p>
      </dgm:t>
    </dgm:pt>
    <dgm:pt modelId="{5F9EA25F-B1F5-40EB-8804-CCE6C6046716}">
      <dgm:prSet/>
      <dgm:spPr>
        <a:solidFill>
          <a:srgbClr val="D60093"/>
        </a:solidFill>
      </dgm:spPr>
      <dgm:t>
        <a:bodyPr/>
        <a:lstStyle/>
        <a:p>
          <a:r>
            <a:rPr lang="en-US" dirty="0" smtClean="0"/>
            <a:t>Asthma</a:t>
          </a:r>
          <a:endParaRPr lang="en-IN" dirty="0"/>
        </a:p>
      </dgm:t>
    </dgm:pt>
    <dgm:pt modelId="{CBCFF567-546D-4CB6-A6E1-4E866DC3E6CF}" type="parTrans" cxnId="{A800AFF2-58EC-4D84-ACF0-396456CA322C}">
      <dgm:prSet/>
      <dgm:spPr/>
      <dgm:t>
        <a:bodyPr/>
        <a:lstStyle/>
        <a:p>
          <a:endParaRPr lang="en-IN"/>
        </a:p>
      </dgm:t>
    </dgm:pt>
    <dgm:pt modelId="{C173D5A9-E1CA-49B6-AA2F-171EC8B82FC6}" type="sibTrans" cxnId="{A800AFF2-58EC-4D84-ACF0-396456CA322C}">
      <dgm:prSet/>
      <dgm:spPr/>
      <dgm:t>
        <a:bodyPr/>
        <a:lstStyle/>
        <a:p>
          <a:endParaRPr lang="en-IN"/>
        </a:p>
      </dgm:t>
    </dgm:pt>
    <dgm:pt modelId="{CC48BCE9-E042-4308-BDD7-5B87F54F74E7}" type="pres">
      <dgm:prSet presAssocID="{2B49E019-39D5-480E-AB4B-8543D1CAF7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646E73-764C-424A-AEF3-316547695396}" type="pres">
      <dgm:prSet presAssocID="{594A2244-6FAD-4C56-B606-7390BD1A63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5ED088-2DFA-45D9-A1C6-1D52C3527B41}" type="pres">
      <dgm:prSet presAssocID="{24B3D298-9CF3-475C-BD61-AF46076A281A}" presName="sibTrans" presStyleLbl="sibTrans2D1" presStyleIdx="0" presStyleCnt="5"/>
      <dgm:spPr/>
      <dgm:t>
        <a:bodyPr/>
        <a:lstStyle/>
        <a:p>
          <a:endParaRPr lang="en-IN"/>
        </a:p>
      </dgm:t>
    </dgm:pt>
    <dgm:pt modelId="{5CCCEAAA-1F98-466B-9339-B91C21FDEE17}" type="pres">
      <dgm:prSet presAssocID="{24B3D298-9CF3-475C-BD61-AF46076A281A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3B7CA2D1-D6FF-4BD3-B810-B8EDACB7AC33}" type="pres">
      <dgm:prSet presAssocID="{CB5532F3-B05F-49B9-B297-EF8C353804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2449CF-A31A-4E45-A77C-22AA96BCF137}" type="pres">
      <dgm:prSet presAssocID="{3CBD921C-4533-4708-BD08-BBE41F84B255}" presName="sibTrans" presStyleLbl="sibTrans2D1" presStyleIdx="1" presStyleCnt="5"/>
      <dgm:spPr/>
      <dgm:t>
        <a:bodyPr/>
        <a:lstStyle/>
        <a:p>
          <a:endParaRPr lang="en-IN"/>
        </a:p>
      </dgm:t>
    </dgm:pt>
    <dgm:pt modelId="{DF7F0FA8-3128-4799-9E5E-04A614CF05DB}" type="pres">
      <dgm:prSet presAssocID="{3CBD921C-4533-4708-BD08-BBE41F84B255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E2A365B7-3559-4452-B825-F81E28E027C4}" type="pres">
      <dgm:prSet presAssocID="{493939CF-823F-4EE4-B65D-CFC203BA37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FBB635-D200-4A7E-AAEA-B571F06CB720}" type="pres">
      <dgm:prSet presAssocID="{DDD91F52-9A4C-43BE-B55D-1DC11CC65806}" presName="sibTrans" presStyleLbl="sibTrans2D1" presStyleIdx="2" presStyleCnt="5"/>
      <dgm:spPr/>
      <dgm:t>
        <a:bodyPr/>
        <a:lstStyle/>
        <a:p>
          <a:endParaRPr lang="en-IN"/>
        </a:p>
      </dgm:t>
    </dgm:pt>
    <dgm:pt modelId="{62E7CC0A-5DBD-4093-9EF6-224E60B071FD}" type="pres">
      <dgm:prSet presAssocID="{DDD91F52-9A4C-43BE-B55D-1DC11CC65806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343E03CA-C040-4C2A-B689-1BA5A811207E}" type="pres">
      <dgm:prSet presAssocID="{9E2A062B-402E-4437-99FB-E804A999B9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845085-DA77-4F25-B57F-91D0D2117967}" type="pres">
      <dgm:prSet presAssocID="{A582B0D5-0212-4B36-BF9B-166465000535}" presName="sibTrans" presStyleLbl="sibTrans2D1" presStyleIdx="3" presStyleCnt="5"/>
      <dgm:spPr/>
      <dgm:t>
        <a:bodyPr/>
        <a:lstStyle/>
        <a:p>
          <a:endParaRPr lang="en-IN"/>
        </a:p>
      </dgm:t>
    </dgm:pt>
    <dgm:pt modelId="{2ED085CC-8F8B-497E-9407-E0E523F78DAB}" type="pres">
      <dgm:prSet presAssocID="{A582B0D5-0212-4B36-BF9B-166465000535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F1268F7E-6A8E-43CE-846E-002A70D04FE2}" type="pres">
      <dgm:prSet presAssocID="{5F9EA25F-B1F5-40EB-8804-CCE6C6046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14FCE1-E128-4323-A4ED-1ED780A41829}" type="pres">
      <dgm:prSet presAssocID="{C173D5A9-E1CA-49B6-AA2F-171EC8B82FC6}" presName="sibTrans" presStyleLbl="sibTrans2D1" presStyleIdx="4" presStyleCnt="5"/>
      <dgm:spPr/>
      <dgm:t>
        <a:bodyPr/>
        <a:lstStyle/>
        <a:p>
          <a:endParaRPr lang="en-IN"/>
        </a:p>
      </dgm:t>
    </dgm:pt>
    <dgm:pt modelId="{64034CB7-ED14-4FE0-A511-A730088ADE29}" type="pres">
      <dgm:prSet presAssocID="{C173D5A9-E1CA-49B6-AA2F-171EC8B82FC6}" presName="connectorText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F6286C03-A685-4DF9-9E4F-178478AA0BB3}" type="presOf" srcId="{24B3D298-9CF3-475C-BD61-AF46076A281A}" destId="{865ED088-2DFA-45D9-A1C6-1D52C3527B41}" srcOrd="0" destOrd="0" presId="urn:microsoft.com/office/officeart/2005/8/layout/cycle2"/>
    <dgm:cxn modelId="{108DA61B-1BCA-4FCD-9DEE-04A6B8897484}" type="presOf" srcId="{24B3D298-9CF3-475C-BD61-AF46076A281A}" destId="{5CCCEAAA-1F98-466B-9339-B91C21FDEE17}" srcOrd="1" destOrd="0" presId="urn:microsoft.com/office/officeart/2005/8/layout/cycle2"/>
    <dgm:cxn modelId="{DBA27304-289E-44B8-8510-0DB7408186E4}" type="presOf" srcId="{C173D5A9-E1CA-49B6-AA2F-171EC8B82FC6}" destId="{DF14FCE1-E128-4323-A4ED-1ED780A41829}" srcOrd="0" destOrd="0" presId="urn:microsoft.com/office/officeart/2005/8/layout/cycle2"/>
    <dgm:cxn modelId="{35D958D2-0256-45DE-AE04-440DCC56F6D7}" type="presOf" srcId="{5F9EA25F-B1F5-40EB-8804-CCE6C6046716}" destId="{F1268F7E-6A8E-43CE-846E-002A70D04FE2}" srcOrd="0" destOrd="0" presId="urn:microsoft.com/office/officeart/2005/8/layout/cycle2"/>
    <dgm:cxn modelId="{A800AFF2-58EC-4D84-ACF0-396456CA322C}" srcId="{2B49E019-39D5-480E-AB4B-8543D1CAF78C}" destId="{5F9EA25F-B1F5-40EB-8804-CCE6C6046716}" srcOrd="4" destOrd="0" parTransId="{CBCFF567-546D-4CB6-A6E1-4E866DC3E6CF}" sibTransId="{C173D5A9-E1CA-49B6-AA2F-171EC8B82FC6}"/>
    <dgm:cxn modelId="{7ACB01DD-9B2F-4892-ABF1-11E661410B04}" srcId="{2B49E019-39D5-480E-AB4B-8543D1CAF78C}" destId="{493939CF-823F-4EE4-B65D-CFC203BA37C3}" srcOrd="2" destOrd="0" parTransId="{17AC2F89-AF45-4BE1-BAD9-C5D694B6C518}" sibTransId="{DDD91F52-9A4C-43BE-B55D-1DC11CC65806}"/>
    <dgm:cxn modelId="{8708BBC2-EB87-4E77-82F6-8B7E4F8E469C}" type="presOf" srcId="{DDD91F52-9A4C-43BE-B55D-1DC11CC65806}" destId="{62E7CC0A-5DBD-4093-9EF6-224E60B071FD}" srcOrd="1" destOrd="0" presId="urn:microsoft.com/office/officeart/2005/8/layout/cycle2"/>
    <dgm:cxn modelId="{0AAD453F-CBA0-4B39-A2FB-DCFCF4C8DFE6}" srcId="{2B49E019-39D5-480E-AB4B-8543D1CAF78C}" destId="{9E2A062B-402E-4437-99FB-E804A999B9DA}" srcOrd="3" destOrd="0" parTransId="{70FE04EB-2669-47F8-ACA0-70EABE64C05D}" sibTransId="{A582B0D5-0212-4B36-BF9B-166465000535}"/>
    <dgm:cxn modelId="{17C2FFF2-8C4A-40D2-8A48-E2BA2ABBB832}" type="presOf" srcId="{A582B0D5-0212-4B36-BF9B-166465000535}" destId="{42845085-DA77-4F25-B57F-91D0D2117967}" srcOrd="0" destOrd="0" presId="urn:microsoft.com/office/officeart/2005/8/layout/cycle2"/>
    <dgm:cxn modelId="{D165F512-1C34-4DF3-9B8F-AFEEDA13E08B}" type="presOf" srcId="{594A2244-6FAD-4C56-B606-7390BD1A63A8}" destId="{94646E73-764C-424A-AEF3-316547695396}" srcOrd="0" destOrd="0" presId="urn:microsoft.com/office/officeart/2005/8/layout/cycle2"/>
    <dgm:cxn modelId="{1F65822C-FD25-4144-849D-69F4D3160538}" type="presOf" srcId="{C173D5A9-E1CA-49B6-AA2F-171EC8B82FC6}" destId="{64034CB7-ED14-4FE0-A511-A730088ADE29}" srcOrd="1" destOrd="0" presId="urn:microsoft.com/office/officeart/2005/8/layout/cycle2"/>
    <dgm:cxn modelId="{E9310649-C4DB-4CEE-96B9-D3B6377F54CC}" type="presOf" srcId="{3CBD921C-4533-4708-BD08-BBE41F84B255}" destId="{F32449CF-A31A-4E45-A77C-22AA96BCF137}" srcOrd="0" destOrd="0" presId="urn:microsoft.com/office/officeart/2005/8/layout/cycle2"/>
    <dgm:cxn modelId="{A818009D-2619-40F2-A7D6-F769636D5C8C}" type="presOf" srcId="{9E2A062B-402E-4437-99FB-E804A999B9DA}" destId="{343E03CA-C040-4C2A-B689-1BA5A811207E}" srcOrd="0" destOrd="0" presId="urn:microsoft.com/office/officeart/2005/8/layout/cycle2"/>
    <dgm:cxn modelId="{EED6AAD5-EB70-44D9-B3C8-74C227E85B20}" type="presOf" srcId="{3CBD921C-4533-4708-BD08-BBE41F84B255}" destId="{DF7F0FA8-3128-4799-9E5E-04A614CF05DB}" srcOrd="1" destOrd="0" presId="urn:microsoft.com/office/officeart/2005/8/layout/cycle2"/>
    <dgm:cxn modelId="{10EC5E59-0774-487F-9163-570ABA958AE4}" srcId="{2B49E019-39D5-480E-AB4B-8543D1CAF78C}" destId="{CB5532F3-B05F-49B9-B297-EF8C35380424}" srcOrd="1" destOrd="0" parTransId="{70157E05-7DCF-4C56-9417-ACB090E0FBD8}" sibTransId="{3CBD921C-4533-4708-BD08-BBE41F84B255}"/>
    <dgm:cxn modelId="{85E80358-141B-4EC2-94E5-23F7636B8D10}" type="presOf" srcId="{DDD91F52-9A4C-43BE-B55D-1DC11CC65806}" destId="{D9FBB635-D200-4A7E-AAEA-B571F06CB720}" srcOrd="0" destOrd="0" presId="urn:microsoft.com/office/officeart/2005/8/layout/cycle2"/>
    <dgm:cxn modelId="{82430AB3-F012-41F6-95B9-63E9BA8105F1}" srcId="{2B49E019-39D5-480E-AB4B-8543D1CAF78C}" destId="{594A2244-6FAD-4C56-B606-7390BD1A63A8}" srcOrd="0" destOrd="0" parTransId="{CBD72648-DBBD-433E-98C2-6F959D7B5F5B}" sibTransId="{24B3D298-9CF3-475C-BD61-AF46076A281A}"/>
    <dgm:cxn modelId="{2A107FAB-3A87-4C5B-95B7-5EA54991F143}" type="presOf" srcId="{A582B0D5-0212-4B36-BF9B-166465000535}" destId="{2ED085CC-8F8B-497E-9407-E0E523F78DAB}" srcOrd="1" destOrd="0" presId="urn:microsoft.com/office/officeart/2005/8/layout/cycle2"/>
    <dgm:cxn modelId="{59984392-4CA6-43CF-AB37-497EDD0C9E1C}" type="presOf" srcId="{493939CF-823F-4EE4-B65D-CFC203BA37C3}" destId="{E2A365B7-3559-4452-B825-F81E28E027C4}" srcOrd="0" destOrd="0" presId="urn:microsoft.com/office/officeart/2005/8/layout/cycle2"/>
    <dgm:cxn modelId="{E28CA69C-05EA-4A4D-9084-05A53AF4CA56}" type="presOf" srcId="{2B49E019-39D5-480E-AB4B-8543D1CAF78C}" destId="{CC48BCE9-E042-4308-BDD7-5B87F54F74E7}" srcOrd="0" destOrd="0" presId="urn:microsoft.com/office/officeart/2005/8/layout/cycle2"/>
    <dgm:cxn modelId="{7F188C4E-B40C-4635-9B99-21076183A317}" type="presOf" srcId="{CB5532F3-B05F-49B9-B297-EF8C35380424}" destId="{3B7CA2D1-D6FF-4BD3-B810-B8EDACB7AC33}" srcOrd="0" destOrd="0" presId="urn:microsoft.com/office/officeart/2005/8/layout/cycle2"/>
    <dgm:cxn modelId="{3C0B4D67-2236-4DD8-9879-121AC97B8FC3}" type="presParOf" srcId="{CC48BCE9-E042-4308-BDD7-5B87F54F74E7}" destId="{94646E73-764C-424A-AEF3-316547695396}" srcOrd="0" destOrd="0" presId="urn:microsoft.com/office/officeart/2005/8/layout/cycle2"/>
    <dgm:cxn modelId="{67538C28-395B-4C74-BD38-14A8C0DAAE31}" type="presParOf" srcId="{CC48BCE9-E042-4308-BDD7-5B87F54F74E7}" destId="{865ED088-2DFA-45D9-A1C6-1D52C3527B41}" srcOrd="1" destOrd="0" presId="urn:microsoft.com/office/officeart/2005/8/layout/cycle2"/>
    <dgm:cxn modelId="{92506853-3820-4457-B930-BE39E72909E1}" type="presParOf" srcId="{865ED088-2DFA-45D9-A1C6-1D52C3527B41}" destId="{5CCCEAAA-1F98-466B-9339-B91C21FDEE17}" srcOrd="0" destOrd="0" presId="urn:microsoft.com/office/officeart/2005/8/layout/cycle2"/>
    <dgm:cxn modelId="{BC4DCEF5-AACA-4A9C-8501-FC530EA92A45}" type="presParOf" srcId="{CC48BCE9-E042-4308-BDD7-5B87F54F74E7}" destId="{3B7CA2D1-D6FF-4BD3-B810-B8EDACB7AC33}" srcOrd="2" destOrd="0" presId="urn:microsoft.com/office/officeart/2005/8/layout/cycle2"/>
    <dgm:cxn modelId="{8463C0EB-23A9-43EC-B20F-9B623A0B2894}" type="presParOf" srcId="{CC48BCE9-E042-4308-BDD7-5B87F54F74E7}" destId="{F32449CF-A31A-4E45-A77C-22AA96BCF137}" srcOrd="3" destOrd="0" presId="urn:microsoft.com/office/officeart/2005/8/layout/cycle2"/>
    <dgm:cxn modelId="{5D9EF03D-4F4F-4E4A-8A2A-A59E4C4A178F}" type="presParOf" srcId="{F32449CF-A31A-4E45-A77C-22AA96BCF137}" destId="{DF7F0FA8-3128-4799-9E5E-04A614CF05DB}" srcOrd="0" destOrd="0" presId="urn:microsoft.com/office/officeart/2005/8/layout/cycle2"/>
    <dgm:cxn modelId="{EF01A3D6-76AD-4599-8E64-E34EA84EB3F3}" type="presParOf" srcId="{CC48BCE9-E042-4308-BDD7-5B87F54F74E7}" destId="{E2A365B7-3559-4452-B825-F81E28E027C4}" srcOrd="4" destOrd="0" presId="urn:microsoft.com/office/officeart/2005/8/layout/cycle2"/>
    <dgm:cxn modelId="{B309BC15-1E56-4960-93C5-AB4156488EAD}" type="presParOf" srcId="{CC48BCE9-E042-4308-BDD7-5B87F54F74E7}" destId="{D9FBB635-D200-4A7E-AAEA-B571F06CB720}" srcOrd="5" destOrd="0" presId="urn:microsoft.com/office/officeart/2005/8/layout/cycle2"/>
    <dgm:cxn modelId="{9FC61A19-903B-4334-8C26-7F2C7119CF83}" type="presParOf" srcId="{D9FBB635-D200-4A7E-AAEA-B571F06CB720}" destId="{62E7CC0A-5DBD-4093-9EF6-224E60B071FD}" srcOrd="0" destOrd="0" presId="urn:microsoft.com/office/officeart/2005/8/layout/cycle2"/>
    <dgm:cxn modelId="{C7D4807F-1843-44DB-9B20-E0C1B7C4B412}" type="presParOf" srcId="{CC48BCE9-E042-4308-BDD7-5B87F54F74E7}" destId="{343E03CA-C040-4C2A-B689-1BA5A811207E}" srcOrd="6" destOrd="0" presId="urn:microsoft.com/office/officeart/2005/8/layout/cycle2"/>
    <dgm:cxn modelId="{3232C9FF-6FE4-4BF8-BB47-F29A0679A078}" type="presParOf" srcId="{CC48BCE9-E042-4308-BDD7-5B87F54F74E7}" destId="{42845085-DA77-4F25-B57F-91D0D2117967}" srcOrd="7" destOrd="0" presId="urn:microsoft.com/office/officeart/2005/8/layout/cycle2"/>
    <dgm:cxn modelId="{0FC80E5C-297B-48F1-BDF3-E94CA52C406C}" type="presParOf" srcId="{42845085-DA77-4F25-B57F-91D0D2117967}" destId="{2ED085CC-8F8B-497E-9407-E0E523F78DAB}" srcOrd="0" destOrd="0" presId="urn:microsoft.com/office/officeart/2005/8/layout/cycle2"/>
    <dgm:cxn modelId="{96FD7314-2995-4CA5-8F9F-6DF96B41BF3C}" type="presParOf" srcId="{CC48BCE9-E042-4308-BDD7-5B87F54F74E7}" destId="{F1268F7E-6A8E-43CE-846E-002A70D04FE2}" srcOrd="8" destOrd="0" presId="urn:microsoft.com/office/officeart/2005/8/layout/cycle2"/>
    <dgm:cxn modelId="{445FDC62-76E8-4517-9D04-F72283990ED7}" type="presParOf" srcId="{CC48BCE9-E042-4308-BDD7-5B87F54F74E7}" destId="{DF14FCE1-E128-4323-A4ED-1ED780A41829}" srcOrd="9" destOrd="0" presId="urn:microsoft.com/office/officeart/2005/8/layout/cycle2"/>
    <dgm:cxn modelId="{37F9BF62-2B7F-4044-8F3F-76DEE5E35A76}" type="presParOf" srcId="{DF14FCE1-E128-4323-A4ED-1ED780A41829}" destId="{64034CB7-ED14-4FE0-A511-A730088ADE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D19D88-D353-4F94-8283-478DD376C06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6CCB833-F296-462D-A967-B501363D78FC}">
      <dgm:prSet phldrT="[Text]" custT="1"/>
      <dgm:spPr>
        <a:solidFill>
          <a:srgbClr val="D60093"/>
        </a:solidFill>
      </dgm:spPr>
      <dgm:t>
        <a:bodyPr/>
        <a:lstStyle/>
        <a:p>
          <a:r>
            <a:rPr lang="en-IN" sz="4600" dirty="0" smtClean="0"/>
            <a:t>Patency</a:t>
          </a:r>
          <a:r>
            <a:rPr lang="en-IN" sz="4800" dirty="0" smtClean="0"/>
            <a:t> of </a:t>
          </a:r>
          <a:r>
            <a:rPr lang="en-IN" sz="4800" dirty="0" err="1" smtClean="0"/>
            <a:t>ostia</a:t>
          </a:r>
          <a:endParaRPr lang="en-IN" sz="4800" dirty="0"/>
        </a:p>
      </dgm:t>
    </dgm:pt>
    <dgm:pt modelId="{926792B7-0734-4B0F-9BD1-FDA0FD44B06E}" type="parTrans" cxnId="{6E792800-429E-466A-B9DC-FC4BFB3B5C63}">
      <dgm:prSet/>
      <dgm:spPr/>
      <dgm:t>
        <a:bodyPr/>
        <a:lstStyle/>
        <a:p>
          <a:endParaRPr lang="en-IN"/>
        </a:p>
      </dgm:t>
    </dgm:pt>
    <dgm:pt modelId="{997B4200-29D7-43AF-AF24-276549E115CB}" type="sibTrans" cxnId="{6E792800-429E-466A-B9DC-FC4BFB3B5C63}">
      <dgm:prSet/>
      <dgm:spPr/>
      <dgm:t>
        <a:bodyPr/>
        <a:lstStyle/>
        <a:p>
          <a:endParaRPr lang="en-IN"/>
        </a:p>
      </dgm:t>
    </dgm:pt>
    <dgm:pt modelId="{CC0C2D07-1A38-418A-BBD9-D471A2C7637A}">
      <dgm:prSet custT="1"/>
      <dgm:spPr>
        <a:solidFill>
          <a:srgbClr val="003300"/>
        </a:solidFill>
      </dgm:spPr>
      <dgm:t>
        <a:bodyPr/>
        <a:lstStyle/>
        <a:p>
          <a:r>
            <a:rPr lang="en-IN" sz="4500" dirty="0" smtClean="0"/>
            <a:t>Function of </a:t>
          </a:r>
          <a:r>
            <a:rPr lang="en-IN" sz="4500" dirty="0" err="1" smtClean="0"/>
            <a:t>ciliary</a:t>
          </a:r>
          <a:r>
            <a:rPr lang="en-IN" sz="4500" dirty="0" smtClean="0"/>
            <a:t> apparatus</a:t>
          </a:r>
          <a:endParaRPr lang="en-IN" sz="4500" dirty="0"/>
        </a:p>
      </dgm:t>
    </dgm:pt>
    <dgm:pt modelId="{D930B6F9-AC28-43E4-8BC4-E6233509BD18}" type="parTrans" cxnId="{5F9815EB-804B-45AD-A095-74560666393E}">
      <dgm:prSet/>
      <dgm:spPr/>
      <dgm:t>
        <a:bodyPr/>
        <a:lstStyle/>
        <a:p>
          <a:endParaRPr lang="en-IN"/>
        </a:p>
      </dgm:t>
    </dgm:pt>
    <dgm:pt modelId="{7C9ACBC8-CA49-44C2-A797-C7BDD2E61183}" type="sibTrans" cxnId="{5F9815EB-804B-45AD-A095-74560666393E}">
      <dgm:prSet/>
      <dgm:spPr/>
      <dgm:t>
        <a:bodyPr/>
        <a:lstStyle/>
        <a:p>
          <a:endParaRPr lang="en-IN"/>
        </a:p>
      </dgm:t>
    </dgm:pt>
    <dgm:pt modelId="{38E2F9FF-13F6-4394-B257-BF12C911B532}">
      <dgm:prSet custT="1"/>
      <dgm:spPr>
        <a:solidFill>
          <a:srgbClr val="990000"/>
        </a:solidFill>
      </dgm:spPr>
      <dgm:t>
        <a:bodyPr/>
        <a:lstStyle/>
        <a:p>
          <a:r>
            <a:rPr lang="en-IN" sz="4600" dirty="0" smtClean="0"/>
            <a:t>Quality of secretions</a:t>
          </a:r>
          <a:endParaRPr lang="en-IN" sz="4600" dirty="0"/>
        </a:p>
      </dgm:t>
    </dgm:pt>
    <dgm:pt modelId="{A8F5A877-0676-4A3A-AA5C-BAFFCCA18C4F}" type="parTrans" cxnId="{8ECF6CF0-D758-46AD-875D-3DC48189B783}">
      <dgm:prSet/>
      <dgm:spPr/>
      <dgm:t>
        <a:bodyPr/>
        <a:lstStyle/>
        <a:p>
          <a:endParaRPr lang="en-IN"/>
        </a:p>
      </dgm:t>
    </dgm:pt>
    <dgm:pt modelId="{D1289548-EA55-49E7-AE63-CFBDE860F886}" type="sibTrans" cxnId="{8ECF6CF0-D758-46AD-875D-3DC48189B783}">
      <dgm:prSet/>
      <dgm:spPr/>
      <dgm:t>
        <a:bodyPr/>
        <a:lstStyle/>
        <a:p>
          <a:endParaRPr lang="en-IN"/>
        </a:p>
      </dgm:t>
    </dgm:pt>
    <dgm:pt modelId="{931B1AA4-0B63-4B35-9434-EEDF1C7FAC13}" type="pres">
      <dgm:prSet presAssocID="{14D19D88-D353-4F94-8283-478DD376C0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CCCF4CF-C3F5-438E-9470-182A0D54A792}" type="pres">
      <dgm:prSet presAssocID="{96CCB833-F296-462D-A967-B501363D78FC}" presName="parentLin" presStyleCnt="0"/>
      <dgm:spPr/>
    </dgm:pt>
    <dgm:pt modelId="{D20AF79C-042F-4E8A-A1B4-1C5F8F8B5628}" type="pres">
      <dgm:prSet presAssocID="{96CCB833-F296-462D-A967-B501363D78FC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1C71AFC-5FB2-4B06-A6F6-3078786E323D}" type="pres">
      <dgm:prSet presAssocID="{96CCB833-F296-462D-A967-B501363D78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9A22B3-9D7E-4679-8A2C-D5EDD8FEB68A}" type="pres">
      <dgm:prSet presAssocID="{96CCB833-F296-462D-A967-B501363D78FC}" presName="negativeSpace" presStyleCnt="0"/>
      <dgm:spPr/>
    </dgm:pt>
    <dgm:pt modelId="{06F05662-86B9-4CDB-A1F9-D1DCEC127E7B}" type="pres">
      <dgm:prSet presAssocID="{96CCB833-F296-462D-A967-B501363D78FC}" presName="childText" presStyleLbl="conFgAcc1" presStyleIdx="0" presStyleCnt="3">
        <dgm:presLayoutVars>
          <dgm:bulletEnabled val="1"/>
        </dgm:presLayoutVars>
      </dgm:prSet>
      <dgm:spPr/>
    </dgm:pt>
    <dgm:pt modelId="{B48E2D07-A079-458C-9881-3D800B8F9A86}" type="pres">
      <dgm:prSet presAssocID="{997B4200-29D7-43AF-AF24-276549E115CB}" presName="spaceBetweenRectangles" presStyleCnt="0"/>
      <dgm:spPr/>
    </dgm:pt>
    <dgm:pt modelId="{A022A257-60DB-4E30-B67E-08CD01B352FF}" type="pres">
      <dgm:prSet presAssocID="{CC0C2D07-1A38-418A-BBD9-D471A2C7637A}" presName="parentLin" presStyleCnt="0"/>
      <dgm:spPr/>
    </dgm:pt>
    <dgm:pt modelId="{1B86F470-DEE2-472B-BC8B-ACCE4EBE1DCF}" type="pres">
      <dgm:prSet presAssocID="{CC0C2D07-1A38-418A-BBD9-D471A2C7637A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DAD9AB2-E190-49B1-A687-62B95F234771}" type="pres">
      <dgm:prSet presAssocID="{CC0C2D07-1A38-418A-BBD9-D471A2C763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9030A1-1903-45E5-9B36-5243D0877106}" type="pres">
      <dgm:prSet presAssocID="{CC0C2D07-1A38-418A-BBD9-D471A2C7637A}" presName="negativeSpace" presStyleCnt="0"/>
      <dgm:spPr/>
    </dgm:pt>
    <dgm:pt modelId="{4D03BCD8-8702-4F9C-B2EC-126BE2BC0CA0}" type="pres">
      <dgm:prSet presAssocID="{CC0C2D07-1A38-418A-BBD9-D471A2C7637A}" presName="childText" presStyleLbl="conFgAcc1" presStyleIdx="1" presStyleCnt="3">
        <dgm:presLayoutVars>
          <dgm:bulletEnabled val="1"/>
        </dgm:presLayoutVars>
      </dgm:prSet>
      <dgm:spPr/>
    </dgm:pt>
    <dgm:pt modelId="{B834AECE-91CE-4D66-8578-49BEDCD2E932}" type="pres">
      <dgm:prSet presAssocID="{7C9ACBC8-CA49-44C2-A797-C7BDD2E61183}" presName="spaceBetweenRectangles" presStyleCnt="0"/>
      <dgm:spPr/>
    </dgm:pt>
    <dgm:pt modelId="{193241F2-B19F-458C-ABFB-E29E4E6F293C}" type="pres">
      <dgm:prSet presAssocID="{38E2F9FF-13F6-4394-B257-BF12C911B532}" presName="parentLin" presStyleCnt="0"/>
      <dgm:spPr/>
    </dgm:pt>
    <dgm:pt modelId="{C6D35EFA-35F0-40C5-878C-9FA96C8332F6}" type="pres">
      <dgm:prSet presAssocID="{38E2F9FF-13F6-4394-B257-BF12C911B532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E4A7F9AB-176C-4635-B21A-48394B0EA559}" type="pres">
      <dgm:prSet presAssocID="{38E2F9FF-13F6-4394-B257-BF12C911B5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7EC0E9-E3DB-4E97-BE5F-407DB866842B}" type="pres">
      <dgm:prSet presAssocID="{38E2F9FF-13F6-4394-B257-BF12C911B532}" presName="negativeSpace" presStyleCnt="0"/>
      <dgm:spPr/>
    </dgm:pt>
    <dgm:pt modelId="{F491DAB1-A7BF-40BE-B873-47C6429648A0}" type="pres">
      <dgm:prSet presAssocID="{38E2F9FF-13F6-4394-B257-BF12C911B5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792800-429E-466A-B9DC-FC4BFB3B5C63}" srcId="{14D19D88-D353-4F94-8283-478DD376C06C}" destId="{96CCB833-F296-462D-A967-B501363D78FC}" srcOrd="0" destOrd="0" parTransId="{926792B7-0734-4B0F-9BD1-FDA0FD44B06E}" sibTransId="{997B4200-29D7-43AF-AF24-276549E115CB}"/>
    <dgm:cxn modelId="{AF2D36F4-CC20-44E7-AFF6-A1CA800762E6}" type="presOf" srcId="{38E2F9FF-13F6-4394-B257-BF12C911B532}" destId="{C6D35EFA-35F0-40C5-878C-9FA96C8332F6}" srcOrd="0" destOrd="0" presId="urn:microsoft.com/office/officeart/2005/8/layout/list1"/>
    <dgm:cxn modelId="{700E6A4E-132B-4FC9-947F-C992F56F5DB7}" type="presOf" srcId="{14D19D88-D353-4F94-8283-478DD376C06C}" destId="{931B1AA4-0B63-4B35-9434-EEDF1C7FAC13}" srcOrd="0" destOrd="0" presId="urn:microsoft.com/office/officeart/2005/8/layout/list1"/>
    <dgm:cxn modelId="{8ECF6CF0-D758-46AD-875D-3DC48189B783}" srcId="{14D19D88-D353-4F94-8283-478DD376C06C}" destId="{38E2F9FF-13F6-4394-B257-BF12C911B532}" srcOrd="2" destOrd="0" parTransId="{A8F5A877-0676-4A3A-AA5C-BAFFCCA18C4F}" sibTransId="{D1289548-EA55-49E7-AE63-CFBDE860F886}"/>
    <dgm:cxn modelId="{5F9815EB-804B-45AD-A095-74560666393E}" srcId="{14D19D88-D353-4F94-8283-478DD376C06C}" destId="{CC0C2D07-1A38-418A-BBD9-D471A2C7637A}" srcOrd="1" destOrd="0" parTransId="{D930B6F9-AC28-43E4-8BC4-E6233509BD18}" sibTransId="{7C9ACBC8-CA49-44C2-A797-C7BDD2E61183}"/>
    <dgm:cxn modelId="{2156AEBA-198E-4C50-8C36-12AEEA571050}" type="presOf" srcId="{CC0C2D07-1A38-418A-BBD9-D471A2C7637A}" destId="{1B86F470-DEE2-472B-BC8B-ACCE4EBE1DCF}" srcOrd="0" destOrd="0" presId="urn:microsoft.com/office/officeart/2005/8/layout/list1"/>
    <dgm:cxn modelId="{CADF4C70-393F-4239-AF6E-C3B8C87B296A}" type="presOf" srcId="{96CCB833-F296-462D-A967-B501363D78FC}" destId="{01C71AFC-5FB2-4B06-A6F6-3078786E323D}" srcOrd="1" destOrd="0" presId="urn:microsoft.com/office/officeart/2005/8/layout/list1"/>
    <dgm:cxn modelId="{4A3AB597-E878-4C43-8E84-5CD800D4A19A}" type="presOf" srcId="{CC0C2D07-1A38-418A-BBD9-D471A2C7637A}" destId="{2DAD9AB2-E190-49B1-A687-62B95F234771}" srcOrd="1" destOrd="0" presId="urn:microsoft.com/office/officeart/2005/8/layout/list1"/>
    <dgm:cxn modelId="{ACBFA52C-AFE6-45E1-B8BC-960C20856604}" type="presOf" srcId="{38E2F9FF-13F6-4394-B257-BF12C911B532}" destId="{E4A7F9AB-176C-4635-B21A-48394B0EA559}" srcOrd="1" destOrd="0" presId="urn:microsoft.com/office/officeart/2005/8/layout/list1"/>
    <dgm:cxn modelId="{01D492EF-89A8-486E-BD00-AE143804D85E}" type="presOf" srcId="{96CCB833-F296-462D-A967-B501363D78FC}" destId="{D20AF79C-042F-4E8A-A1B4-1C5F8F8B5628}" srcOrd="0" destOrd="0" presId="urn:microsoft.com/office/officeart/2005/8/layout/list1"/>
    <dgm:cxn modelId="{7A88B1C3-B99A-4AB3-9068-353023C2D2B4}" type="presParOf" srcId="{931B1AA4-0B63-4B35-9434-EEDF1C7FAC13}" destId="{3CCCF4CF-C3F5-438E-9470-182A0D54A792}" srcOrd="0" destOrd="0" presId="urn:microsoft.com/office/officeart/2005/8/layout/list1"/>
    <dgm:cxn modelId="{3B5E84C8-13C2-4770-922F-176E0E09DFC2}" type="presParOf" srcId="{3CCCF4CF-C3F5-438E-9470-182A0D54A792}" destId="{D20AF79C-042F-4E8A-A1B4-1C5F8F8B5628}" srcOrd="0" destOrd="0" presId="urn:microsoft.com/office/officeart/2005/8/layout/list1"/>
    <dgm:cxn modelId="{B223921C-BED9-4DB1-A9C4-83CEACBCB907}" type="presParOf" srcId="{3CCCF4CF-C3F5-438E-9470-182A0D54A792}" destId="{01C71AFC-5FB2-4B06-A6F6-3078786E323D}" srcOrd="1" destOrd="0" presId="urn:microsoft.com/office/officeart/2005/8/layout/list1"/>
    <dgm:cxn modelId="{2A7160FA-CD5D-410D-89CD-2446B700216F}" type="presParOf" srcId="{931B1AA4-0B63-4B35-9434-EEDF1C7FAC13}" destId="{169A22B3-9D7E-4679-8A2C-D5EDD8FEB68A}" srcOrd="1" destOrd="0" presId="urn:microsoft.com/office/officeart/2005/8/layout/list1"/>
    <dgm:cxn modelId="{C4CF443F-330D-4743-8CE1-E237000FEF91}" type="presParOf" srcId="{931B1AA4-0B63-4B35-9434-EEDF1C7FAC13}" destId="{06F05662-86B9-4CDB-A1F9-D1DCEC127E7B}" srcOrd="2" destOrd="0" presId="urn:microsoft.com/office/officeart/2005/8/layout/list1"/>
    <dgm:cxn modelId="{E050EE20-4EA7-4A3B-BCA7-BEF6F4BF0D8B}" type="presParOf" srcId="{931B1AA4-0B63-4B35-9434-EEDF1C7FAC13}" destId="{B48E2D07-A079-458C-9881-3D800B8F9A86}" srcOrd="3" destOrd="0" presId="urn:microsoft.com/office/officeart/2005/8/layout/list1"/>
    <dgm:cxn modelId="{2CE620A2-2590-4370-B07F-82DFB49991AC}" type="presParOf" srcId="{931B1AA4-0B63-4B35-9434-EEDF1C7FAC13}" destId="{A022A257-60DB-4E30-B67E-08CD01B352FF}" srcOrd="4" destOrd="0" presId="urn:microsoft.com/office/officeart/2005/8/layout/list1"/>
    <dgm:cxn modelId="{A247B1B2-6152-49DF-BE97-E6DB5E4089D3}" type="presParOf" srcId="{A022A257-60DB-4E30-B67E-08CD01B352FF}" destId="{1B86F470-DEE2-472B-BC8B-ACCE4EBE1DCF}" srcOrd="0" destOrd="0" presId="urn:microsoft.com/office/officeart/2005/8/layout/list1"/>
    <dgm:cxn modelId="{FB234A2E-9A4D-4159-A9DB-0F64C5CA7F2C}" type="presParOf" srcId="{A022A257-60DB-4E30-B67E-08CD01B352FF}" destId="{2DAD9AB2-E190-49B1-A687-62B95F234771}" srcOrd="1" destOrd="0" presId="urn:microsoft.com/office/officeart/2005/8/layout/list1"/>
    <dgm:cxn modelId="{9C123C6A-D49F-433C-B57F-32F16F0CAAAB}" type="presParOf" srcId="{931B1AA4-0B63-4B35-9434-EEDF1C7FAC13}" destId="{9F9030A1-1903-45E5-9B36-5243D0877106}" srcOrd="5" destOrd="0" presId="urn:microsoft.com/office/officeart/2005/8/layout/list1"/>
    <dgm:cxn modelId="{107D81EA-D5DB-494D-9A27-EA1C858B837E}" type="presParOf" srcId="{931B1AA4-0B63-4B35-9434-EEDF1C7FAC13}" destId="{4D03BCD8-8702-4F9C-B2EC-126BE2BC0CA0}" srcOrd="6" destOrd="0" presId="urn:microsoft.com/office/officeart/2005/8/layout/list1"/>
    <dgm:cxn modelId="{53ED5261-BF99-4EDB-9368-14875B0AE2FF}" type="presParOf" srcId="{931B1AA4-0B63-4B35-9434-EEDF1C7FAC13}" destId="{B834AECE-91CE-4D66-8578-49BEDCD2E932}" srcOrd="7" destOrd="0" presId="urn:microsoft.com/office/officeart/2005/8/layout/list1"/>
    <dgm:cxn modelId="{F1A7620E-8709-4CF2-9672-38A24E8DAE22}" type="presParOf" srcId="{931B1AA4-0B63-4B35-9434-EEDF1C7FAC13}" destId="{193241F2-B19F-458C-ABFB-E29E4E6F293C}" srcOrd="8" destOrd="0" presId="urn:microsoft.com/office/officeart/2005/8/layout/list1"/>
    <dgm:cxn modelId="{55CD28E5-A2B4-4B75-85F4-6B0CD163A22D}" type="presParOf" srcId="{193241F2-B19F-458C-ABFB-E29E4E6F293C}" destId="{C6D35EFA-35F0-40C5-878C-9FA96C8332F6}" srcOrd="0" destOrd="0" presId="urn:microsoft.com/office/officeart/2005/8/layout/list1"/>
    <dgm:cxn modelId="{9D03B848-C4AC-4DE0-92E5-EDBDD5154B5F}" type="presParOf" srcId="{193241F2-B19F-458C-ABFB-E29E4E6F293C}" destId="{E4A7F9AB-176C-4635-B21A-48394B0EA559}" srcOrd="1" destOrd="0" presId="urn:microsoft.com/office/officeart/2005/8/layout/list1"/>
    <dgm:cxn modelId="{5E03F576-AB1C-448A-B562-AC33A20A7D9D}" type="presParOf" srcId="{931B1AA4-0B63-4B35-9434-EEDF1C7FAC13}" destId="{287EC0E9-E3DB-4E97-BE5F-407DB866842B}" srcOrd="9" destOrd="0" presId="urn:microsoft.com/office/officeart/2005/8/layout/list1"/>
    <dgm:cxn modelId="{59C25807-93C8-4CB7-90EB-CF670317BC38}" type="presParOf" srcId="{931B1AA4-0B63-4B35-9434-EEDF1C7FAC13}" destId="{F491DAB1-A7BF-40BE-B873-47C6429648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6D7118-19EC-442D-B895-79F3CE7671EA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B693497D-327A-47C2-89F2-7787C8F8EB74}">
      <dgm:prSet phldrT="[Text]" custT="1"/>
      <dgm:spPr>
        <a:solidFill>
          <a:srgbClr val="D60093"/>
        </a:solidFill>
      </dgm:spPr>
      <dgm:t>
        <a:bodyPr/>
        <a:lstStyle/>
        <a:p>
          <a:r>
            <a:rPr lang="en-US" sz="2000" dirty="0" err="1" smtClean="0"/>
            <a:t>Nasobronchial</a:t>
          </a:r>
          <a:r>
            <a:rPr lang="en-US" sz="2000" dirty="0" smtClean="0"/>
            <a:t> </a:t>
          </a:r>
          <a:r>
            <a:rPr lang="en-US" sz="2000" dirty="0" err="1" smtClean="0"/>
            <a:t>refex</a:t>
          </a:r>
          <a:endParaRPr lang="en-IN" sz="2000" dirty="0"/>
        </a:p>
      </dgm:t>
    </dgm:pt>
    <dgm:pt modelId="{6ECD7AF3-0ADE-4D59-9EFF-7F81DAECB3F4}" type="parTrans" cxnId="{90847848-24E6-45E8-A028-E3C8CD3E7999}">
      <dgm:prSet/>
      <dgm:spPr/>
      <dgm:t>
        <a:bodyPr/>
        <a:lstStyle/>
        <a:p>
          <a:endParaRPr lang="en-IN"/>
        </a:p>
      </dgm:t>
    </dgm:pt>
    <dgm:pt modelId="{FB748A4E-603F-498A-8B04-D4AED66E2B09}" type="sibTrans" cxnId="{90847848-24E6-45E8-A028-E3C8CD3E7999}">
      <dgm:prSet/>
      <dgm:spPr/>
      <dgm:t>
        <a:bodyPr/>
        <a:lstStyle/>
        <a:p>
          <a:endParaRPr lang="en-IN"/>
        </a:p>
      </dgm:t>
    </dgm:pt>
    <dgm:pt modelId="{2D307D2E-3E26-4840-BF53-AA18371D7277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1800" dirty="0" smtClean="0"/>
            <a:t>Nasal Obstruction</a:t>
          </a:r>
          <a:endParaRPr lang="en-IN" sz="1800" dirty="0"/>
        </a:p>
      </dgm:t>
    </dgm:pt>
    <dgm:pt modelId="{D2F2A95C-71EC-43C8-95A1-2563E8387C7E}" type="parTrans" cxnId="{985FA3A9-8B86-442D-A26B-A6C1F51FDC34}">
      <dgm:prSet/>
      <dgm:spPr/>
      <dgm:t>
        <a:bodyPr/>
        <a:lstStyle/>
        <a:p>
          <a:endParaRPr lang="en-IN"/>
        </a:p>
      </dgm:t>
    </dgm:pt>
    <dgm:pt modelId="{A06CEC16-A25F-4DAD-9584-12B5D2C11496}" type="sibTrans" cxnId="{985FA3A9-8B86-442D-A26B-A6C1F51FDC34}">
      <dgm:prSet/>
      <dgm:spPr/>
      <dgm:t>
        <a:bodyPr/>
        <a:lstStyle/>
        <a:p>
          <a:endParaRPr lang="en-IN"/>
        </a:p>
      </dgm:t>
    </dgm:pt>
    <dgm:pt modelId="{CFA461BA-83C5-4923-AC33-04F299C74C96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3600" dirty="0" smtClean="0"/>
            <a:t>PND</a:t>
          </a:r>
          <a:endParaRPr lang="en-IN" sz="3600" dirty="0"/>
        </a:p>
      </dgm:t>
    </dgm:pt>
    <dgm:pt modelId="{6F357EE0-FE95-4853-8502-A17495CA910D}" type="parTrans" cxnId="{7CD92AED-ABE3-4DEF-81EC-A4CE0CD94FFC}">
      <dgm:prSet/>
      <dgm:spPr/>
      <dgm:t>
        <a:bodyPr/>
        <a:lstStyle/>
        <a:p>
          <a:endParaRPr lang="en-IN"/>
        </a:p>
      </dgm:t>
    </dgm:pt>
    <dgm:pt modelId="{8CD6FEA1-30F1-4A03-8962-756AED0B28A1}" type="sibTrans" cxnId="{7CD92AED-ABE3-4DEF-81EC-A4CE0CD94FFC}">
      <dgm:prSet/>
      <dgm:spPr/>
      <dgm:t>
        <a:bodyPr/>
        <a:lstStyle/>
        <a:p>
          <a:endParaRPr lang="en-IN"/>
        </a:p>
      </dgm:t>
    </dgm:pt>
    <dgm:pt modelId="{77D312A7-C004-4ADA-98C4-58C23FAD3862}" type="pres">
      <dgm:prSet presAssocID="{EC6D7118-19EC-442D-B895-79F3CE7671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D97471-78E8-4994-8E55-2C85E837A804}" type="pres">
      <dgm:prSet presAssocID="{B693497D-327A-47C2-89F2-7787C8F8EB74}" presName="gear1" presStyleLbl="node1" presStyleIdx="0" presStyleCnt="3" custScaleX="112145" custLinFactNeighborX="-1516" custLinFactNeighborY="751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CE22A5-AD1D-4967-81BE-24B5876C3BB2}" type="pres">
      <dgm:prSet presAssocID="{B693497D-327A-47C2-89F2-7787C8F8EB74}" presName="gear1srcNode" presStyleLbl="node1" presStyleIdx="0" presStyleCnt="3"/>
      <dgm:spPr/>
      <dgm:t>
        <a:bodyPr/>
        <a:lstStyle/>
        <a:p>
          <a:endParaRPr lang="en-IN"/>
        </a:p>
      </dgm:t>
    </dgm:pt>
    <dgm:pt modelId="{ACF94080-CC50-4AA7-A9C5-3A61214B5A13}" type="pres">
      <dgm:prSet presAssocID="{B693497D-327A-47C2-89F2-7787C8F8EB74}" presName="gear1dstNode" presStyleLbl="node1" presStyleIdx="0" presStyleCnt="3"/>
      <dgm:spPr/>
      <dgm:t>
        <a:bodyPr/>
        <a:lstStyle/>
        <a:p>
          <a:endParaRPr lang="en-IN"/>
        </a:p>
      </dgm:t>
    </dgm:pt>
    <dgm:pt modelId="{BF74E423-58D1-46AE-8017-D44F493FD129}" type="pres">
      <dgm:prSet presAssocID="{2D307D2E-3E26-4840-BF53-AA18371D7277}" presName="gear2" presStyleLbl="node1" presStyleIdx="1" presStyleCnt="3" custScaleX="11813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164503-A3FE-4F2F-B7DF-33C5C262ED22}" type="pres">
      <dgm:prSet presAssocID="{2D307D2E-3E26-4840-BF53-AA18371D7277}" presName="gear2srcNode" presStyleLbl="node1" presStyleIdx="1" presStyleCnt="3"/>
      <dgm:spPr/>
      <dgm:t>
        <a:bodyPr/>
        <a:lstStyle/>
        <a:p>
          <a:endParaRPr lang="en-IN"/>
        </a:p>
      </dgm:t>
    </dgm:pt>
    <dgm:pt modelId="{271848AE-3C8C-4D72-B801-F768EEE28F9F}" type="pres">
      <dgm:prSet presAssocID="{2D307D2E-3E26-4840-BF53-AA18371D7277}" presName="gear2dstNode" presStyleLbl="node1" presStyleIdx="1" presStyleCnt="3"/>
      <dgm:spPr/>
      <dgm:t>
        <a:bodyPr/>
        <a:lstStyle/>
        <a:p>
          <a:endParaRPr lang="en-IN"/>
        </a:p>
      </dgm:t>
    </dgm:pt>
    <dgm:pt modelId="{0762B666-70DC-466B-9EA2-9610091FE63F}" type="pres">
      <dgm:prSet presAssocID="{CFA461BA-83C5-4923-AC33-04F299C74C96}" presName="gear3" presStyleLbl="node1" presStyleIdx="2" presStyleCnt="3"/>
      <dgm:spPr/>
      <dgm:t>
        <a:bodyPr/>
        <a:lstStyle/>
        <a:p>
          <a:endParaRPr lang="en-IN"/>
        </a:p>
      </dgm:t>
    </dgm:pt>
    <dgm:pt modelId="{90A54031-155A-4220-825E-E06998068E51}" type="pres">
      <dgm:prSet presAssocID="{CFA461BA-83C5-4923-AC33-04F299C74C9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EB4A62-0FB2-4073-923A-A52D30AF464E}" type="pres">
      <dgm:prSet presAssocID="{CFA461BA-83C5-4923-AC33-04F299C74C96}" presName="gear3srcNode" presStyleLbl="node1" presStyleIdx="2" presStyleCnt="3"/>
      <dgm:spPr/>
      <dgm:t>
        <a:bodyPr/>
        <a:lstStyle/>
        <a:p>
          <a:endParaRPr lang="en-IN"/>
        </a:p>
      </dgm:t>
    </dgm:pt>
    <dgm:pt modelId="{C8B3B1B2-D088-4CD1-BD37-2FA8FC99257F}" type="pres">
      <dgm:prSet presAssocID="{CFA461BA-83C5-4923-AC33-04F299C74C96}" presName="gear3dstNode" presStyleLbl="node1" presStyleIdx="2" presStyleCnt="3"/>
      <dgm:spPr/>
      <dgm:t>
        <a:bodyPr/>
        <a:lstStyle/>
        <a:p>
          <a:endParaRPr lang="en-IN"/>
        </a:p>
      </dgm:t>
    </dgm:pt>
    <dgm:pt modelId="{65BB744A-5267-4B26-AD9F-6F79C6083145}" type="pres">
      <dgm:prSet presAssocID="{FB748A4E-603F-498A-8B04-D4AED66E2B09}" presName="connector1" presStyleLbl="sibTrans2D1" presStyleIdx="0" presStyleCnt="3"/>
      <dgm:spPr/>
      <dgm:t>
        <a:bodyPr/>
        <a:lstStyle/>
        <a:p>
          <a:endParaRPr lang="en-IN"/>
        </a:p>
      </dgm:t>
    </dgm:pt>
    <dgm:pt modelId="{B6DB492F-3F71-4A0E-8025-95A6999BDAC3}" type="pres">
      <dgm:prSet presAssocID="{A06CEC16-A25F-4DAD-9584-12B5D2C11496}" presName="connector2" presStyleLbl="sibTrans2D1" presStyleIdx="1" presStyleCnt="3"/>
      <dgm:spPr/>
      <dgm:t>
        <a:bodyPr/>
        <a:lstStyle/>
        <a:p>
          <a:endParaRPr lang="en-IN"/>
        </a:p>
      </dgm:t>
    </dgm:pt>
    <dgm:pt modelId="{7BC77894-989A-4D9F-A1A0-BFE35CD381B5}" type="pres">
      <dgm:prSet presAssocID="{8CD6FEA1-30F1-4A03-8962-756AED0B28A1}" presName="connector3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B5D3C05C-DF6C-4181-A434-287C9E6ACB86}" type="presOf" srcId="{2D307D2E-3E26-4840-BF53-AA18371D7277}" destId="{B1164503-A3FE-4F2F-B7DF-33C5C262ED22}" srcOrd="1" destOrd="0" presId="urn:microsoft.com/office/officeart/2005/8/layout/gear1"/>
    <dgm:cxn modelId="{216BF0DC-86B7-4EE9-9BA0-B5656F307F9A}" type="presOf" srcId="{CFA461BA-83C5-4923-AC33-04F299C74C96}" destId="{90A54031-155A-4220-825E-E06998068E51}" srcOrd="1" destOrd="0" presId="urn:microsoft.com/office/officeart/2005/8/layout/gear1"/>
    <dgm:cxn modelId="{90847848-24E6-45E8-A028-E3C8CD3E7999}" srcId="{EC6D7118-19EC-442D-B895-79F3CE7671EA}" destId="{B693497D-327A-47C2-89F2-7787C8F8EB74}" srcOrd="0" destOrd="0" parTransId="{6ECD7AF3-0ADE-4D59-9EFF-7F81DAECB3F4}" sibTransId="{FB748A4E-603F-498A-8B04-D4AED66E2B09}"/>
    <dgm:cxn modelId="{A3ED3175-A981-468F-A396-B9C72B60BE68}" type="presOf" srcId="{8CD6FEA1-30F1-4A03-8962-756AED0B28A1}" destId="{7BC77894-989A-4D9F-A1A0-BFE35CD381B5}" srcOrd="0" destOrd="0" presId="urn:microsoft.com/office/officeart/2005/8/layout/gear1"/>
    <dgm:cxn modelId="{15BB81AB-7510-463C-B1E5-87BDBE97F93C}" type="presOf" srcId="{2D307D2E-3E26-4840-BF53-AA18371D7277}" destId="{271848AE-3C8C-4D72-B801-F768EEE28F9F}" srcOrd="2" destOrd="0" presId="urn:microsoft.com/office/officeart/2005/8/layout/gear1"/>
    <dgm:cxn modelId="{FAA2D027-7EBB-43C7-9A73-7806B4FE09F5}" type="presOf" srcId="{CFA461BA-83C5-4923-AC33-04F299C74C96}" destId="{C8B3B1B2-D088-4CD1-BD37-2FA8FC99257F}" srcOrd="3" destOrd="0" presId="urn:microsoft.com/office/officeart/2005/8/layout/gear1"/>
    <dgm:cxn modelId="{3B561EBB-C81C-4D19-A099-54F976A16FA2}" type="presOf" srcId="{A06CEC16-A25F-4DAD-9584-12B5D2C11496}" destId="{B6DB492F-3F71-4A0E-8025-95A6999BDAC3}" srcOrd="0" destOrd="0" presId="urn:microsoft.com/office/officeart/2005/8/layout/gear1"/>
    <dgm:cxn modelId="{BCEE53F4-06DA-468D-9A28-8A48DA4A54D8}" type="presOf" srcId="{CFA461BA-83C5-4923-AC33-04F299C74C96}" destId="{0762B666-70DC-466B-9EA2-9610091FE63F}" srcOrd="0" destOrd="0" presId="urn:microsoft.com/office/officeart/2005/8/layout/gear1"/>
    <dgm:cxn modelId="{7CD92AED-ABE3-4DEF-81EC-A4CE0CD94FFC}" srcId="{EC6D7118-19EC-442D-B895-79F3CE7671EA}" destId="{CFA461BA-83C5-4923-AC33-04F299C74C96}" srcOrd="2" destOrd="0" parTransId="{6F357EE0-FE95-4853-8502-A17495CA910D}" sibTransId="{8CD6FEA1-30F1-4A03-8962-756AED0B28A1}"/>
    <dgm:cxn modelId="{DB26C041-2EA4-4892-8EF0-6DE7B1464E7E}" type="presOf" srcId="{B693497D-327A-47C2-89F2-7787C8F8EB74}" destId="{5CD97471-78E8-4994-8E55-2C85E837A804}" srcOrd="0" destOrd="0" presId="urn:microsoft.com/office/officeart/2005/8/layout/gear1"/>
    <dgm:cxn modelId="{0AA8169D-D710-4738-ADA2-46930E13365D}" type="presOf" srcId="{B693497D-327A-47C2-89F2-7787C8F8EB74}" destId="{ACF94080-CC50-4AA7-A9C5-3A61214B5A13}" srcOrd="2" destOrd="0" presId="urn:microsoft.com/office/officeart/2005/8/layout/gear1"/>
    <dgm:cxn modelId="{222F5A55-33FD-4B5A-91FF-FA806CB16476}" type="presOf" srcId="{B693497D-327A-47C2-89F2-7787C8F8EB74}" destId="{6ACE22A5-AD1D-4967-81BE-24B5876C3BB2}" srcOrd="1" destOrd="0" presId="urn:microsoft.com/office/officeart/2005/8/layout/gear1"/>
    <dgm:cxn modelId="{76928FCF-C318-439E-9975-F9406BA68A90}" type="presOf" srcId="{EC6D7118-19EC-442D-B895-79F3CE7671EA}" destId="{77D312A7-C004-4ADA-98C4-58C23FAD3862}" srcOrd="0" destOrd="0" presId="urn:microsoft.com/office/officeart/2005/8/layout/gear1"/>
    <dgm:cxn modelId="{956B5CED-0B7A-47A3-B2ED-FDF1217AA579}" type="presOf" srcId="{CFA461BA-83C5-4923-AC33-04F299C74C96}" destId="{1AEB4A62-0FB2-4073-923A-A52D30AF464E}" srcOrd="2" destOrd="0" presId="urn:microsoft.com/office/officeart/2005/8/layout/gear1"/>
    <dgm:cxn modelId="{FDB94A91-1311-41E8-B414-651C48068DEB}" type="presOf" srcId="{FB748A4E-603F-498A-8B04-D4AED66E2B09}" destId="{65BB744A-5267-4B26-AD9F-6F79C6083145}" srcOrd="0" destOrd="0" presId="urn:microsoft.com/office/officeart/2005/8/layout/gear1"/>
    <dgm:cxn modelId="{3CB6CD31-94E2-4743-8096-86B3DD375409}" type="presOf" srcId="{2D307D2E-3E26-4840-BF53-AA18371D7277}" destId="{BF74E423-58D1-46AE-8017-D44F493FD129}" srcOrd="0" destOrd="0" presId="urn:microsoft.com/office/officeart/2005/8/layout/gear1"/>
    <dgm:cxn modelId="{985FA3A9-8B86-442D-A26B-A6C1F51FDC34}" srcId="{EC6D7118-19EC-442D-B895-79F3CE7671EA}" destId="{2D307D2E-3E26-4840-BF53-AA18371D7277}" srcOrd="1" destOrd="0" parTransId="{D2F2A95C-71EC-43C8-95A1-2563E8387C7E}" sibTransId="{A06CEC16-A25F-4DAD-9584-12B5D2C11496}"/>
    <dgm:cxn modelId="{0D43A873-BCCB-451A-9620-CADB5FC80479}" type="presParOf" srcId="{77D312A7-C004-4ADA-98C4-58C23FAD3862}" destId="{5CD97471-78E8-4994-8E55-2C85E837A804}" srcOrd="0" destOrd="0" presId="urn:microsoft.com/office/officeart/2005/8/layout/gear1"/>
    <dgm:cxn modelId="{5A444745-98A3-4B30-A83C-16DFB5EF0D9C}" type="presParOf" srcId="{77D312A7-C004-4ADA-98C4-58C23FAD3862}" destId="{6ACE22A5-AD1D-4967-81BE-24B5876C3BB2}" srcOrd="1" destOrd="0" presId="urn:microsoft.com/office/officeart/2005/8/layout/gear1"/>
    <dgm:cxn modelId="{F2BBCD7B-7562-43EE-96FA-8B718E5BEC3F}" type="presParOf" srcId="{77D312A7-C004-4ADA-98C4-58C23FAD3862}" destId="{ACF94080-CC50-4AA7-A9C5-3A61214B5A13}" srcOrd="2" destOrd="0" presId="urn:microsoft.com/office/officeart/2005/8/layout/gear1"/>
    <dgm:cxn modelId="{C0DA35CE-F814-48DE-8B52-831B9E840317}" type="presParOf" srcId="{77D312A7-C004-4ADA-98C4-58C23FAD3862}" destId="{BF74E423-58D1-46AE-8017-D44F493FD129}" srcOrd="3" destOrd="0" presId="urn:microsoft.com/office/officeart/2005/8/layout/gear1"/>
    <dgm:cxn modelId="{D0DA37D2-9144-4A79-9F3F-F572E1514699}" type="presParOf" srcId="{77D312A7-C004-4ADA-98C4-58C23FAD3862}" destId="{B1164503-A3FE-4F2F-B7DF-33C5C262ED22}" srcOrd="4" destOrd="0" presId="urn:microsoft.com/office/officeart/2005/8/layout/gear1"/>
    <dgm:cxn modelId="{21E51DFC-B0B9-4108-BF21-5ED1EADC425B}" type="presParOf" srcId="{77D312A7-C004-4ADA-98C4-58C23FAD3862}" destId="{271848AE-3C8C-4D72-B801-F768EEE28F9F}" srcOrd="5" destOrd="0" presId="urn:microsoft.com/office/officeart/2005/8/layout/gear1"/>
    <dgm:cxn modelId="{47E95CE9-D9EE-4EA5-A363-63AAA11B0AA3}" type="presParOf" srcId="{77D312A7-C004-4ADA-98C4-58C23FAD3862}" destId="{0762B666-70DC-466B-9EA2-9610091FE63F}" srcOrd="6" destOrd="0" presId="urn:microsoft.com/office/officeart/2005/8/layout/gear1"/>
    <dgm:cxn modelId="{5D9003F0-DA5C-4713-9626-535E657AB472}" type="presParOf" srcId="{77D312A7-C004-4ADA-98C4-58C23FAD3862}" destId="{90A54031-155A-4220-825E-E06998068E51}" srcOrd="7" destOrd="0" presId="urn:microsoft.com/office/officeart/2005/8/layout/gear1"/>
    <dgm:cxn modelId="{05E47D1C-9735-45F6-987A-512498B54E6E}" type="presParOf" srcId="{77D312A7-C004-4ADA-98C4-58C23FAD3862}" destId="{1AEB4A62-0FB2-4073-923A-A52D30AF464E}" srcOrd="8" destOrd="0" presId="urn:microsoft.com/office/officeart/2005/8/layout/gear1"/>
    <dgm:cxn modelId="{CD53FF9B-4647-46DB-B194-1CACF159DA5E}" type="presParOf" srcId="{77D312A7-C004-4ADA-98C4-58C23FAD3862}" destId="{C8B3B1B2-D088-4CD1-BD37-2FA8FC99257F}" srcOrd="9" destOrd="0" presId="urn:microsoft.com/office/officeart/2005/8/layout/gear1"/>
    <dgm:cxn modelId="{C65C3E94-F8E0-47D5-B3F2-6F4DC18C9548}" type="presParOf" srcId="{77D312A7-C004-4ADA-98C4-58C23FAD3862}" destId="{65BB744A-5267-4B26-AD9F-6F79C6083145}" srcOrd="10" destOrd="0" presId="urn:microsoft.com/office/officeart/2005/8/layout/gear1"/>
    <dgm:cxn modelId="{33DA420A-85A3-4F97-8F08-DB32425B8305}" type="presParOf" srcId="{77D312A7-C004-4ADA-98C4-58C23FAD3862}" destId="{B6DB492F-3F71-4A0E-8025-95A6999BDAC3}" srcOrd="11" destOrd="0" presId="urn:microsoft.com/office/officeart/2005/8/layout/gear1"/>
    <dgm:cxn modelId="{0BD91916-5748-44BE-96C8-5E4F1EB6C87B}" type="presParOf" srcId="{77D312A7-C004-4ADA-98C4-58C23FAD3862}" destId="{7BC77894-989A-4D9F-A1A0-BFE35CD381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09AAEB-7410-4C2D-8F5F-D8FA6352A0E8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037BF5-1883-4341-A592-6D3FE38AFE11}">
      <dgm:prSet phldrT="[Text]" phldr="1"/>
      <dgm:spPr/>
      <dgm:t>
        <a:bodyPr/>
        <a:lstStyle/>
        <a:p>
          <a:endParaRPr lang="en-IN" dirty="0"/>
        </a:p>
      </dgm:t>
    </dgm:pt>
    <dgm:pt modelId="{68F39619-5758-48BA-BDCD-E048677B5DCB}" type="parTrans" cxnId="{AEC950F7-D850-4AEA-9858-3F68AE2276F9}">
      <dgm:prSet/>
      <dgm:spPr/>
      <dgm:t>
        <a:bodyPr/>
        <a:lstStyle/>
        <a:p>
          <a:endParaRPr lang="en-IN"/>
        </a:p>
      </dgm:t>
    </dgm:pt>
    <dgm:pt modelId="{60150EAF-E5C6-4494-AB87-4E60BF1DD89F}" type="sibTrans" cxnId="{AEC950F7-D850-4AEA-9858-3F68AE2276F9}">
      <dgm:prSet/>
      <dgm:spPr/>
      <dgm:t>
        <a:bodyPr/>
        <a:lstStyle/>
        <a:p>
          <a:endParaRPr lang="en-IN"/>
        </a:p>
      </dgm:t>
    </dgm:pt>
    <dgm:pt modelId="{92DA82F7-6290-4777-819E-75EBFCC33FAC}">
      <dgm:prSet phldrT="[Text]" phldr="1"/>
      <dgm:spPr/>
      <dgm:t>
        <a:bodyPr/>
        <a:lstStyle/>
        <a:p>
          <a:endParaRPr lang="en-IN"/>
        </a:p>
      </dgm:t>
    </dgm:pt>
    <dgm:pt modelId="{81B011F7-B5DD-401F-9EEE-C699FD9CE4DA}" type="parTrans" cxnId="{33EEC1FA-7AF7-4FCE-9F27-0ED006913A6B}">
      <dgm:prSet/>
      <dgm:spPr/>
      <dgm:t>
        <a:bodyPr/>
        <a:lstStyle/>
        <a:p>
          <a:endParaRPr lang="en-IN"/>
        </a:p>
      </dgm:t>
    </dgm:pt>
    <dgm:pt modelId="{161EC8D9-9BB9-4F09-8D86-388DF8E2177C}" type="sibTrans" cxnId="{33EEC1FA-7AF7-4FCE-9F27-0ED006913A6B}">
      <dgm:prSet/>
      <dgm:spPr/>
      <dgm:t>
        <a:bodyPr/>
        <a:lstStyle/>
        <a:p>
          <a:endParaRPr lang="en-IN"/>
        </a:p>
      </dgm:t>
    </dgm:pt>
    <dgm:pt modelId="{6F1B17A9-2EA8-462F-A09F-1252DA167B61}">
      <dgm:prSet phldrT="[Text]" phldr="1"/>
      <dgm:spPr/>
      <dgm:t>
        <a:bodyPr/>
        <a:lstStyle/>
        <a:p>
          <a:endParaRPr lang="en-IN" dirty="0"/>
        </a:p>
      </dgm:t>
    </dgm:pt>
    <dgm:pt modelId="{BD15E319-F581-4406-96EE-A5844E0846F3}" type="parTrans" cxnId="{714F746A-35C7-4FFB-9BB8-EEC67535E963}">
      <dgm:prSet/>
      <dgm:spPr/>
      <dgm:t>
        <a:bodyPr/>
        <a:lstStyle/>
        <a:p>
          <a:endParaRPr lang="en-IN"/>
        </a:p>
      </dgm:t>
    </dgm:pt>
    <dgm:pt modelId="{923DA014-A342-4064-BD14-12EF211E7B24}" type="sibTrans" cxnId="{714F746A-35C7-4FFB-9BB8-EEC67535E963}">
      <dgm:prSet/>
      <dgm:spPr/>
      <dgm:t>
        <a:bodyPr/>
        <a:lstStyle/>
        <a:p>
          <a:endParaRPr lang="en-IN"/>
        </a:p>
      </dgm:t>
    </dgm:pt>
    <dgm:pt modelId="{6534D435-1D15-4CBA-AEBB-9667DDEECEDD}">
      <dgm:prSet custT="1"/>
      <dgm:spPr>
        <a:solidFill>
          <a:srgbClr val="D60093">
            <a:alpha val="90000"/>
          </a:srgbClr>
        </a:solidFill>
      </dgm:spPr>
      <dgm:t>
        <a:bodyPr/>
        <a:lstStyle/>
        <a:p>
          <a:r>
            <a:rPr lang="en-US" sz="5400" b="0" dirty="0" smtClean="0">
              <a:solidFill>
                <a:schemeClr val="bg1"/>
              </a:solidFill>
            </a:rPr>
            <a:t>Allergen Avoidance</a:t>
          </a:r>
          <a:endParaRPr lang="en-IN" sz="5400" b="0" dirty="0">
            <a:solidFill>
              <a:schemeClr val="bg1"/>
            </a:solidFill>
          </a:endParaRPr>
        </a:p>
      </dgm:t>
    </dgm:pt>
    <dgm:pt modelId="{6FA4409B-E5DC-42E2-ADF1-802F1D08C947}" type="parTrans" cxnId="{F64AFFF4-2B93-4C15-A26C-3B78C94DE4D8}">
      <dgm:prSet/>
      <dgm:spPr/>
      <dgm:t>
        <a:bodyPr/>
        <a:lstStyle/>
        <a:p>
          <a:endParaRPr lang="en-IN"/>
        </a:p>
      </dgm:t>
    </dgm:pt>
    <dgm:pt modelId="{A3FD4744-7619-4E9F-9716-0D192407C74E}" type="sibTrans" cxnId="{F64AFFF4-2B93-4C15-A26C-3B78C94DE4D8}">
      <dgm:prSet/>
      <dgm:spPr/>
      <dgm:t>
        <a:bodyPr/>
        <a:lstStyle/>
        <a:p>
          <a:endParaRPr lang="en-IN"/>
        </a:p>
      </dgm:t>
    </dgm:pt>
    <dgm:pt modelId="{09EBE928-1008-437A-AEEE-98BA82BF5140}">
      <dgm:prSet custT="1"/>
      <dgm:spPr>
        <a:solidFill>
          <a:srgbClr val="003300">
            <a:alpha val="90000"/>
          </a:srgb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Pharmacotherapy</a:t>
          </a:r>
          <a:endParaRPr lang="en-IN" sz="4800" dirty="0">
            <a:solidFill>
              <a:schemeClr val="bg1"/>
            </a:solidFill>
          </a:endParaRPr>
        </a:p>
      </dgm:t>
    </dgm:pt>
    <dgm:pt modelId="{53DCECEE-4FF6-4980-81A3-9C80D4006227}" type="parTrans" cxnId="{0C05A6FF-0889-45C5-8413-4B0AF31275A4}">
      <dgm:prSet/>
      <dgm:spPr/>
      <dgm:t>
        <a:bodyPr/>
        <a:lstStyle/>
        <a:p>
          <a:endParaRPr lang="en-IN"/>
        </a:p>
      </dgm:t>
    </dgm:pt>
    <dgm:pt modelId="{03AF7088-493D-4B8F-B99E-FF1FEF193760}" type="sibTrans" cxnId="{0C05A6FF-0889-45C5-8413-4B0AF31275A4}">
      <dgm:prSet/>
      <dgm:spPr/>
      <dgm:t>
        <a:bodyPr/>
        <a:lstStyle/>
        <a:p>
          <a:endParaRPr lang="en-IN"/>
        </a:p>
      </dgm:t>
    </dgm:pt>
    <dgm:pt modelId="{43CA44DE-F249-413A-A1EE-B886337AC115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5400" dirty="0" smtClean="0">
              <a:solidFill>
                <a:schemeClr val="bg1">
                  <a:lumMod val="95000"/>
                </a:schemeClr>
              </a:solidFill>
            </a:rPr>
            <a:t>Surgery</a:t>
          </a:r>
          <a:endParaRPr lang="en-IN" sz="5400" dirty="0">
            <a:solidFill>
              <a:schemeClr val="bg1">
                <a:lumMod val="95000"/>
              </a:schemeClr>
            </a:solidFill>
          </a:endParaRPr>
        </a:p>
      </dgm:t>
    </dgm:pt>
    <dgm:pt modelId="{70A3385C-C4E0-40A6-B86E-2E67ACAF2E93}" type="parTrans" cxnId="{877539B7-E9D9-4DED-A03A-20DB79FA8A21}">
      <dgm:prSet/>
      <dgm:spPr/>
      <dgm:t>
        <a:bodyPr/>
        <a:lstStyle/>
        <a:p>
          <a:endParaRPr lang="en-IN"/>
        </a:p>
      </dgm:t>
    </dgm:pt>
    <dgm:pt modelId="{1D5D36E9-9490-4D54-A102-64310A9302D6}" type="sibTrans" cxnId="{877539B7-E9D9-4DED-A03A-20DB79FA8A21}">
      <dgm:prSet/>
      <dgm:spPr/>
      <dgm:t>
        <a:bodyPr/>
        <a:lstStyle/>
        <a:p>
          <a:endParaRPr lang="en-IN"/>
        </a:p>
      </dgm:t>
    </dgm:pt>
    <dgm:pt modelId="{73A291FC-74C1-4C31-B55B-81F68A8AA8C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3400" dirty="0" smtClean="0">
              <a:solidFill>
                <a:schemeClr val="bg1">
                  <a:lumMod val="95000"/>
                </a:schemeClr>
              </a:solidFill>
            </a:rPr>
            <a:t>Immunotherapy</a:t>
          </a:r>
          <a:endParaRPr lang="en-IN" sz="3400" dirty="0">
            <a:solidFill>
              <a:schemeClr val="bg1">
                <a:lumMod val="95000"/>
              </a:schemeClr>
            </a:solidFill>
          </a:endParaRPr>
        </a:p>
      </dgm:t>
    </dgm:pt>
    <dgm:pt modelId="{AD267456-BA33-4AFF-824A-171D3A266D36}" type="parTrans" cxnId="{A3E833AF-7F2A-4E59-94C7-33A30DB076D2}">
      <dgm:prSet/>
      <dgm:spPr/>
      <dgm:t>
        <a:bodyPr/>
        <a:lstStyle/>
        <a:p>
          <a:endParaRPr lang="en-IN"/>
        </a:p>
      </dgm:t>
    </dgm:pt>
    <dgm:pt modelId="{83EBDEE5-BE06-4F59-AA20-9651771A91DD}" type="sibTrans" cxnId="{A3E833AF-7F2A-4E59-94C7-33A30DB076D2}">
      <dgm:prSet/>
      <dgm:spPr/>
      <dgm:t>
        <a:bodyPr/>
        <a:lstStyle/>
        <a:p>
          <a:endParaRPr lang="en-IN"/>
        </a:p>
      </dgm:t>
    </dgm:pt>
    <dgm:pt modelId="{CF2AA62E-EBF6-400B-8FA5-CBFADA079E0F}" type="pres">
      <dgm:prSet presAssocID="{EE09AAEB-7410-4C2D-8F5F-D8FA6352A0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9958BDD-A3BA-4E27-99CE-7082D8F0E578}" type="pres">
      <dgm:prSet presAssocID="{F3037BF5-1883-4341-A592-6D3FE38AFE11}" presName="composite" presStyleCnt="0"/>
      <dgm:spPr/>
    </dgm:pt>
    <dgm:pt modelId="{BDDA3521-EA33-420D-A6FD-FA6DBB9A9CEC}" type="pres">
      <dgm:prSet presAssocID="{F3037BF5-1883-4341-A592-6D3FE38AFE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1CC417-F251-450B-834A-8DF40A42CA49}" type="pres">
      <dgm:prSet presAssocID="{F3037BF5-1883-4341-A592-6D3FE38AFE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FB476B-4927-49B9-9746-B226AADF6366}" type="pres">
      <dgm:prSet presAssocID="{60150EAF-E5C6-4494-AB87-4E60BF1DD89F}" presName="sp" presStyleCnt="0"/>
      <dgm:spPr/>
    </dgm:pt>
    <dgm:pt modelId="{4D918F75-66C1-4182-876E-1B38E1942EC8}" type="pres">
      <dgm:prSet presAssocID="{92DA82F7-6290-4777-819E-75EBFCC33FAC}" presName="composite" presStyleCnt="0"/>
      <dgm:spPr/>
    </dgm:pt>
    <dgm:pt modelId="{17227B07-365A-4287-B70E-725149C22B76}" type="pres">
      <dgm:prSet presAssocID="{92DA82F7-6290-4777-819E-75EBFCC33F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0337DE-AB59-4732-8BE8-C52C62E42822}" type="pres">
      <dgm:prSet presAssocID="{92DA82F7-6290-4777-819E-75EBFCC33F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EAF149-2E71-4E07-80EA-B3ED725BEBD5}" type="pres">
      <dgm:prSet presAssocID="{161EC8D9-9BB9-4F09-8D86-388DF8E2177C}" presName="sp" presStyleCnt="0"/>
      <dgm:spPr/>
    </dgm:pt>
    <dgm:pt modelId="{CD23080F-6C01-4410-B6CC-2135DDD12D1C}" type="pres">
      <dgm:prSet presAssocID="{6F1B17A9-2EA8-462F-A09F-1252DA167B61}" presName="composite" presStyleCnt="0"/>
      <dgm:spPr/>
    </dgm:pt>
    <dgm:pt modelId="{BEB43A23-C7A0-41D8-8209-A104E0872549}" type="pres">
      <dgm:prSet presAssocID="{6F1B17A9-2EA8-462F-A09F-1252DA167B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1D49D5-B7F6-4E9C-9233-96B70F9FBFCD}" type="pres">
      <dgm:prSet presAssocID="{6F1B17A9-2EA8-462F-A09F-1252DA167B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DC437EC-D66D-419B-9478-88AE7FE85D22}" type="presOf" srcId="{EE09AAEB-7410-4C2D-8F5F-D8FA6352A0E8}" destId="{CF2AA62E-EBF6-400B-8FA5-CBFADA079E0F}" srcOrd="0" destOrd="0" presId="urn:microsoft.com/office/officeart/2005/8/layout/chevron2"/>
    <dgm:cxn modelId="{A440F832-5932-4E62-A329-7921F9EFD106}" type="presOf" srcId="{6534D435-1D15-4CBA-AEBB-9667DDEECEDD}" destId="{781CC417-F251-450B-834A-8DF40A42CA49}" srcOrd="0" destOrd="0" presId="urn:microsoft.com/office/officeart/2005/8/layout/chevron2"/>
    <dgm:cxn modelId="{654A5906-C89C-4F15-91B6-81AD84C6F29D}" type="presOf" srcId="{F3037BF5-1883-4341-A592-6D3FE38AFE11}" destId="{BDDA3521-EA33-420D-A6FD-FA6DBB9A9CEC}" srcOrd="0" destOrd="0" presId="urn:microsoft.com/office/officeart/2005/8/layout/chevron2"/>
    <dgm:cxn modelId="{1A68A2AC-A73E-4798-91F5-422C7FD63251}" type="presOf" srcId="{92DA82F7-6290-4777-819E-75EBFCC33FAC}" destId="{17227B07-365A-4287-B70E-725149C22B76}" srcOrd="0" destOrd="0" presId="urn:microsoft.com/office/officeart/2005/8/layout/chevron2"/>
    <dgm:cxn modelId="{AEC950F7-D850-4AEA-9858-3F68AE2276F9}" srcId="{EE09AAEB-7410-4C2D-8F5F-D8FA6352A0E8}" destId="{F3037BF5-1883-4341-A592-6D3FE38AFE11}" srcOrd="0" destOrd="0" parTransId="{68F39619-5758-48BA-BDCD-E048677B5DCB}" sibTransId="{60150EAF-E5C6-4494-AB87-4E60BF1DD89F}"/>
    <dgm:cxn modelId="{877539B7-E9D9-4DED-A03A-20DB79FA8A21}" srcId="{6F1B17A9-2EA8-462F-A09F-1252DA167B61}" destId="{43CA44DE-F249-413A-A1EE-B886337AC115}" srcOrd="0" destOrd="0" parTransId="{70A3385C-C4E0-40A6-B86E-2E67ACAF2E93}" sibTransId="{1D5D36E9-9490-4D54-A102-64310A9302D6}"/>
    <dgm:cxn modelId="{714F746A-35C7-4FFB-9BB8-EEC67535E963}" srcId="{EE09AAEB-7410-4C2D-8F5F-D8FA6352A0E8}" destId="{6F1B17A9-2EA8-462F-A09F-1252DA167B61}" srcOrd="2" destOrd="0" parTransId="{BD15E319-F581-4406-96EE-A5844E0846F3}" sibTransId="{923DA014-A342-4064-BD14-12EF211E7B24}"/>
    <dgm:cxn modelId="{0C05A6FF-0889-45C5-8413-4B0AF31275A4}" srcId="{92DA82F7-6290-4777-819E-75EBFCC33FAC}" destId="{09EBE928-1008-437A-AEEE-98BA82BF5140}" srcOrd="0" destOrd="0" parTransId="{53DCECEE-4FF6-4980-81A3-9C80D4006227}" sibTransId="{03AF7088-493D-4B8F-B99E-FF1FEF193760}"/>
    <dgm:cxn modelId="{33EEC1FA-7AF7-4FCE-9F27-0ED006913A6B}" srcId="{EE09AAEB-7410-4C2D-8F5F-D8FA6352A0E8}" destId="{92DA82F7-6290-4777-819E-75EBFCC33FAC}" srcOrd="1" destOrd="0" parTransId="{81B011F7-B5DD-401F-9EEE-C699FD9CE4DA}" sibTransId="{161EC8D9-9BB9-4F09-8D86-388DF8E2177C}"/>
    <dgm:cxn modelId="{2F0B7AA9-698E-4B8F-BE32-8ECA89ACC074}" type="presOf" srcId="{09EBE928-1008-437A-AEEE-98BA82BF5140}" destId="{EF0337DE-AB59-4732-8BE8-C52C62E42822}" srcOrd="0" destOrd="0" presId="urn:microsoft.com/office/officeart/2005/8/layout/chevron2"/>
    <dgm:cxn modelId="{400787E6-E35C-4CA9-9603-13507319A1E1}" type="presOf" srcId="{43CA44DE-F249-413A-A1EE-B886337AC115}" destId="{B11D49D5-B7F6-4E9C-9233-96B70F9FBFCD}" srcOrd="0" destOrd="0" presId="urn:microsoft.com/office/officeart/2005/8/layout/chevron2"/>
    <dgm:cxn modelId="{5CE68DDC-D60E-48EA-AA56-AAE129A045B6}" type="presOf" srcId="{73A291FC-74C1-4C31-B55B-81F68A8AA8C5}" destId="{B11D49D5-B7F6-4E9C-9233-96B70F9FBFCD}" srcOrd="0" destOrd="1" presId="urn:microsoft.com/office/officeart/2005/8/layout/chevron2"/>
    <dgm:cxn modelId="{094D74A5-8196-4B82-98B7-FE628183303A}" type="presOf" srcId="{6F1B17A9-2EA8-462F-A09F-1252DA167B61}" destId="{BEB43A23-C7A0-41D8-8209-A104E0872549}" srcOrd="0" destOrd="0" presId="urn:microsoft.com/office/officeart/2005/8/layout/chevron2"/>
    <dgm:cxn modelId="{F64AFFF4-2B93-4C15-A26C-3B78C94DE4D8}" srcId="{F3037BF5-1883-4341-A592-6D3FE38AFE11}" destId="{6534D435-1D15-4CBA-AEBB-9667DDEECEDD}" srcOrd="0" destOrd="0" parTransId="{6FA4409B-E5DC-42E2-ADF1-802F1D08C947}" sibTransId="{A3FD4744-7619-4E9F-9716-0D192407C74E}"/>
    <dgm:cxn modelId="{A3E833AF-7F2A-4E59-94C7-33A30DB076D2}" srcId="{6F1B17A9-2EA8-462F-A09F-1252DA167B61}" destId="{73A291FC-74C1-4C31-B55B-81F68A8AA8C5}" srcOrd="1" destOrd="0" parTransId="{AD267456-BA33-4AFF-824A-171D3A266D36}" sibTransId="{83EBDEE5-BE06-4F59-AA20-9651771A91DD}"/>
    <dgm:cxn modelId="{8AA703A8-87C7-46E7-9A25-AF6C59E735DA}" type="presParOf" srcId="{CF2AA62E-EBF6-400B-8FA5-CBFADA079E0F}" destId="{B9958BDD-A3BA-4E27-99CE-7082D8F0E578}" srcOrd="0" destOrd="0" presId="urn:microsoft.com/office/officeart/2005/8/layout/chevron2"/>
    <dgm:cxn modelId="{1326C04A-C797-4DE2-B19F-70AB63EFD61C}" type="presParOf" srcId="{B9958BDD-A3BA-4E27-99CE-7082D8F0E578}" destId="{BDDA3521-EA33-420D-A6FD-FA6DBB9A9CEC}" srcOrd="0" destOrd="0" presId="urn:microsoft.com/office/officeart/2005/8/layout/chevron2"/>
    <dgm:cxn modelId="{BA5A36A7-1408-493D-A068-FE7177C1C85C}" type="presParOf" srcId="{B9958BDD-A3BA-4E27-99CE-7082D8F0E578}" destId="{781CC417-F251-450B-834A-8DF40A42CA49}" srcOrd="1" destOrd="0" presId="urn:microsoft.com/office/officeart/2005/8/layout/chevron2"/>
    <dgm:cxn modelId="{7BCE493A-28B0-4119-A38A-09A46810C68E}" type="presParOf" srcId="{CF2AA62E-EBF6-400B-8FA5-CBFADA079E0F}" destId="{21FB476B-4927-49B9-9746-B226AADF6366}" srcOrd="1" destOrd="0" presId="urn:microsoft.com/office/officeart/2005/8/layout/chevron2"/>
    <dgm:cxn modelId="{BDFE67F7-C518-4EE5-8725-AFE06E5130D8}" type="presParOf" srcId="{CF2AA62E-EBF6-400B-8FA5-CBFADA079E0F}" destId="{4D918F75-66C1-4182-876E-1B38E1942EC8}" srcOrd="2" destOrd="0" presId="urn:microsoft.com/office/officeart/2005/8/layout/chevron2"/>
    <dgm:cxn modelId="{BB153CF6-2C1D-4375-AE55-90472256D3AA}" type="presParOf" srcId="{4D918F75-66C1-4182-876E-1B38E1942EC8}" destId="{17227B07-365A-4287-B70E-725149C22B76}" srcOrd="0" destOrd="0" presId="urn:microsoft.com/office/officeart/2005/8/layout/chevron2"/>
    <dgm:cxn modelId="{271BB6D6-2F23-489D-8E49-9BA9E0ACEC1C}" type="presParOf" srcId="{4D918F75-66C1-4182-876E-1B38E1942EC8}" destId="{EF0337DE-AB59-4732-8BE8-C52C62E42822}" srcOrd="1" destOrd="0" presId="urn:microsoft.com/office/officeart/2005/8/layout/chevron2"/>
    <dgm:cxn modelId="{B5F5358D-5AF1-45DB-9090-A5F4D0126A1C}" type="presParOf" srcId="{CF2AA62E-EBF6-400B-8FA5-CBFADA079E0F}" destId="{41EAF149-2E71-4E07-80EA-B3ED725BEBD5}" srcOrd="3" destOrd="0" presId="urn:microsoft.com/office/officeart/2005/8/layout/chevron2"/>
    <dgm:cxn modelId="{CE27A5FE-69C1-4FFA-910D-95D2423D90A1}" type="presParOf" srcId="{CF2AA62E-EBF6-400B-8FA5-CBFADA079E0F}" destId="{CD23080F-6C01-4410-B6CC-2135DDD12D1C}" srcOrd="4" destOrd="0" presId="urn:microsoft.com/office/officeart/2005/8/layout/chevron2"/>
    <dgm:cxn modelId="{AC97C3B3-3FA0-43EC-B89A-459C4F798279}" type="presParOf" srcId="{CD23080F-6C01-4410-B6CC-2135DDD12D1C}" destId="{BEB43A23-C7A0-41D8-8209-A104E0872549}" srcOrd="0" destOrd="0" presId="urn:microsoft.com/office/officeart/2005/8/layout/chevron2"/>
    <dgm:cxn modelId="{6440CCD3-1A6A-495B-B40A-E1A349988431}" type="presParOf" srcId="{CD23080F-6C01-4410-B6CC-2135DDD12D1C}" destId="{B11D49D5-B7F6-4E9C-9233-96B70F9FBF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BC433D-BA0C-4EB4-8A8A-F880AFC069A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3C5DEEA-AA7E-453F-B89C-A23690EFC79D}">
      <dgm:prSet phldrT="[Text]"/>
      <dgm:spPr>
        <a:solidFill>
          <a:srgbClr val="003300"/>
        </a:solidFill>
      </dgm:spPr>
      <dgm:t>
        <a:bodyPr/>
        <a:lstStyle/>
        <a:p>
          <a:r>
            <a:rPr lang="en-IN" dirty="0" err="1" smtClean="0"/>
            <a:t>Dr.</a:t>
          </a:r>
          <a:r>
            <a:rPr lang="en-IN" dirty="0" smtClean="0"/>
            <a:t> </a:t>
          </a:r>
          <a:r>
            <a:rPr lang="en-IN" dirty="0" err="1" smtClean="0"/>
            <a:t>Renuka</a:t>
          </a:r>
          <a:r>
            <a:rPr lang="en-IN" dirty="0" smtClean="0"/>
            <a:t> </a:t>
          </a:r>
          <a:r>
            <a:rPr lang="en-IN" dirty="0" err="1" smtClean="0"/>
            <a:t>Bradoo</a:t>
          </a:r>
          <a:endParaRPr lang="en-IN" dirty="0"/>
        </a:p>
      </dgm:t>
    </dgm:pt>
    <dgm:pt modelId="{C033CDB0-AF4F-4264-BF80-C09BA1F3D192}" type="parTrans" cxnId="{ED93444C-53F7-4DD0-8E4E-5774007FC3EB}">
      <dgm:prSet/>
      <dgm:spPr/>
      <dgm:t>
        <a:bodyPr/>
        <a:lstStyle/>
        <a:p>
          <a:endParaRPr lang="en-IN"/>
        </a:p>
      </dgm:t>
    </dgm:pt>
    <dgm:pt modelId="{71EAF8AC-B1D7-4C8B-8E50-5D9CB24F2A05}" type="sibTrans" cxnId="{ED93444C-53F7-4DD0-8E4E-5774007FC3EB}">
      <dgm:prSet/>
      <dgm:spPr/>
      <dgm:t>
        <a:bodyPr/>
        <a:lstStyle/>
        <a:p>
          <a:endParaRPr lang="en-IN"/>
        </a:p>
      </dgm:t>
    </dgm:pt>
    <dgm:pt modelId="{CC591658-ED5C-4C85-A7EA-0640AAF8E6FE}">
      <dgm:prSet phldrT="[Text]"/>
      <dgm:spPr>
        <a:solidFill>
          <a:srgbClr val="D60093"/>
        </a:solidFill>
      </dgm:spPr>
      <dgm:t>
        <a:bodyPr/>
        <a:lstStyle/>
        <a:p>
          <a:r>
            <a:rPr lang="en-IN" dirty="0" err="1" smtClean="0"/>
            <a:t>Dr.</a:t>
          </a:r>
          <a:r>
            <a:rPr lang="en-IN" dirty="0" smtClean="0"/>
            <a:t> Ashok Gupta</a:t>
          </a:r>
          <a:endParaRPr lang="en-IN" dirty="0"/>
        </a:p>
      </dgm:t>
    </dgm:pt>
    <dgm:pt modelId="{8FF7977D-2AF7-48FB-9F54-E45A4DEF3D44}" type="parTrans" cxnId="{CD47C41A-D2B8-4CCB-85D1-B9D4D92C5471}">
      <dgm:prSet/>
      <dgm:spPr/>
      <dgm:t>
        <a:bodyPr/>
        <a:lstStyle/>
        <a:p>
          <a:endParaRPr lang="en-IN"/>
        </a:p>
      </dgm:t>
    </dgm:pt>
    <dgm:pt modelId="{5FEF13D6-8AE0-457D-BDCF-CD6109CF1B03}" type="sibTrans" cxnId="{CD47C41A-D2B8-4CCB-85D1-B9D4D92C5471}">
      <dgm:prSet/>
      <dgm:spPr/>
      <dgm:t>
        <a:bodyPr/>
        <a:lstStyle/>
        <a:p>
          <a:endParaRPr lang="en-IN"/>
        </a:p>
      </dgm:t>
    </dgm:pt>
    <dgm:pt modelId="{87708EF2-6525-477A-8C33-53F18C8E33FA}">
      <dgm:prSet phldrT="[Text]"/>
      <dgm:spPr>
        <a:solidFill>
          <a:srgbClr val="FF0000"/>
        </a:solidFill>
      </dgm:spPr>
      <dgm:t>
        <a:bodyPr/>
        <a:lstStyle/>
        <a:p>
          <a:r>
            <a:rPr lang="en-IN" dirty="0" err="1" smtClean="0"/>
            <a:t>Dr.</a:t>
          </a:r>
          <a:r>
            <a:rPr lang="en-IN" dirty="0" smtClean="0"/>
            <a:t> </a:t>
          </a:r>
          <a:r>
            <a:rPr lang="en-IN" dirty="0" err="1" smtClean="0"/>
            <a:t>Vikas</a:t>
          </a:r>
          <a:r>
            <a:rPr lang="en-IN" dirty="0" smtClean="0"/>
            <a:t> </a:t>
          </a:r>
          <a:r>
            <a:rPr lang="en-IN" dirty="0" err="1" smtClean="0"/>
            <a:t>Kakkar</a:t>
          </a:r>
          <a:endParaRPr lang="en-IN" dirty="0"/>
        </a:p>
      </dgm:t>
    </dgm:pt>
    <dgm:pt modelId="{D0C9B0ED-D91E-4157-AC17-1885AFB18F94}" type="parTrans" cxnId="{230E4A9A-CC4F-448F-82AA-194CF0FBB9ED}">
      <dgm:prSet/>
      <dgm:spPr/>
      <dgm:t>
        <a:bodyPr/>
        <a:lstStyle/>
        <a:p>
          <a:endParaRPr lang="en-IN"/>
        </a:p>
      </dgm:t>
    </dgm:pt>
    <dgm:pt modelId="{4985903B-ABB6-4EDE-92DA-C13290A44B81}" type="sibTrans" cxnId="{230E4A9A-CC4F-448F-82AA-194CF0FBB9ED}">
      <dgm:prSet/>
      <dgm:spPr/>
      <dgm:t>
        <a:bodyPr/>
        <a:lstStyle/>
        <a:p>
          <a:endParaRPr lang="en-IN"/>
        </a:p>
      </dgm:t>
    </dgm:pt>
    <dgm:pt modelId="{B981BF0E-49B5-47B4-9BB2-5FA39C7E1A65}">
      <dgm:prSet phldrT="[Text]"/>
      <dgm:spPr>
        <a:solidFill>
          <a:srgbClr val="002060"/>
        </a:solidFill>
      </dgm:spPr>
      <dgm:t>
        <a:bodyPr/>
        <a:lstStyle/>
        <a:p>
          <a:r>
            <a:rPr lang="en-IN" dirty="0" err="1" smtClean="0"/>
            <a:t>Dr.</a:t>
          </a:r>
          <a:r>
            <a:rPr lang="en-IN" dirty="0" smtClean="0"/>
            <a:t> Anil </a:t>
          </a:r>
          <a:r>
            <a:rPr lang="en-IN" dirty="0" err="1" smtClean="0"/>
            <a:t>Monga</a:t>
          </a:r>
          <a:endParaRPr lang="en-IN" dirty="0"/>
        </a:p>
      </dgm:t>
    </dgm:pt>
    <dgm:pt modelId="{A50F0929-7B63-43B3-BD23-707670BBA0E7}" type="parTrans" cxnId="{9592860B-9029-421F-AC29-D0EBE5F69CD1}">
      <dgm:prSet/>
      <dgm:spPr/>
      <dgm:t>
        <a:bodyPr/>
        <a:lstStyle/>
        <a:p>
          <a:endParaRPr lang="en-IN"/>
        </a:p>
      </dgm:t>
    </dgm:pt>
    <dgm:pt modelId="{088B415A-229E-4CD8-88C7-15FE60390424}" type="sibTrans" cxnId="{9592860B-9029-421F-AC29-D0EBE5F69CD1}">
      <dgm:prSet/>
      <dgm:spPr/>
      <dgm:t>
        <a:bodyPr/>
        <a:lstStyle/>
        <a:p>
          <a:endParaRPr lang="en-IN"/>
        </a:p>
      </dgm:t>
    </dgm:pt>
    <dgm:pt modelId="{7320D78F-99B5-4550-9E6B-CBB05EBD5A32}">
      <dgm:prSet phldrT="[Text]"/>
      <dgm:spPr>
        <a:solidFill>
          <a:schemeClr val="tx1"/>
        </a:solidFill>
      </dgm:spPr>
      <dgm:t>
        <a:bodyPr/>
        <a:lstStyle/>
        <a:p>
          <a:r>
            <a:rPr lang="en-IN" dirty="0" err="1" smtClean="0"/>
            <a:t>Dr.</a:t>
          </a:r>
          <a:r>
            <a:rPr lang="en-IN" dirty="0" smtClean="0"/>
            <a:t> K </a:t>
          </a:r>
          <a:r>
            <a:rPr lang="en-IN" dirty="0" err="1" smtClean="0"/>
            <a:t>K</a:t>
          </a:r>
          <a:r>
            <a:rPr lang="en-IN" dirty="0" smtClean="0"/>
            <a:t> </a:t>
          </a:r>
          <a:r>
            <a:rPr lang="en-IN" dirty="0" err="1" smtClean="0"/>
            <a:t>Handa</a:t>
          </a:r>
          <a:endParaRPr lang="en-IN" dirty="0"/>
        </a:p>
      </dgm:t>
    </dgm:pt>
    <dgm:pt modelId="{3901419A-8E83-4DE3-B70A-3C123E5D7C6A}" type="parTrans" cxnId="{2D0A21D5-A8DA-426F-B62D-2C4CFE67302F}">
      <dgm:prSet/>
      <dgm:spPr/>
      <dgm:t>
        <a:bodyPr/>
        <a:lstStyle/>
        <a:p>
          <a:endParaRPr lang="en-IN"/>
        </a:p>
      </dgm:t>
    </dgm:pt>
    <dgm:pt modelId="{3BD4309C-03B8-4898-A74E-A06A76A0B760}" type="sibTrans" cxnId="{2D0A21D5-A8DA-426F-B62D-2C4CFE67302F}">
      <dgm:prSet/>
      <dgm:spPr/>
      <dgm:t>
        <a:bodyPr/>
        <a:lstStyle/>
        <a:p>
          <a:endParaRPr lang="en-IN"/>
        </a:p>
      </dgm:t>
    </dgm:pt>
    <dgm:pt modelId="{CAD35929-DBA3-48AB-83A3-6477F4C5AADF}" type="pres">
      <dgm:prSet presAssocID="{6CBC433D-BA0C-4EB4-8A8A-F880AFC069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E7206F7-1D0B-495E-A3F2-0D01C0F22F03}" type="pres">
      <dgm:prSet presAssocID="{03C5DEEA-AA7E-453F-B89C-A23690EFC7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608614-98CC-4471-BF7C-45C4D75F2D0B}" type="pres">
      <dgm:prSet presAssocID="{71EAF8AC-B1D7-4C8B-8E50-5D9CB24F2A05}" presName="sibTrans" presStyleCnt="0"/>
      <dgm:spPr/>
    </dgm:pt>
    <dgm:pt modelId="{3A9E0173-843C-41FE-9ED9-57ECD75A5E32}" type="pres">
      <dgm:prSet presAssocID="{CC591658-ED5C-4C85-A7EA-0640AAF8E6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A0AED4-12B2-442C-94C3-58D51A534929}" type="pres">
      <dgm:prSet presAssocID="{5FEF13D6-8AE0-457D-BDCF-CD6109CF1B03}" presName="sibTrans" presStyleCnt="0"/>
      <dgm:spPr/>
    </dgm:pt>
    <dgm:pt modelId="{2881819F-4983-422C-AA9F-EFD336A2D36C}" type="pres">
      <dgm:prSet presAssocID="{87708EF2-6525-477A-8C33-53F18C8E33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E25254-FAB8-456E-91B9-5DC45A2E195E}" type="pres">
      <dgm:prSet presAssocID="{4985903B-ABB6-4EDE-92DA-C13290A44B81}" presName="sibTrans" presStyleCnt="0"/>
      <dgm:spPr/>
    </dgm:pt>
    <dgm:pt modelId="{689B244B-06D4-4F67-BE11-A0C8B70FEC0F}" type="pres">
      <dgm:prSet presAssocID="{B981BF0E-49B5-47B4-9BB2-5FA39C7E1A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62F641-0DDD-475E-BEF8-CB1E9FE42AE2}" type="pres">
      <dgm:prSet presAssocID="{088B415A-229E-4CD8-88C7-15FE60390424}" presName="sibTrans" presStyleCnt="0"/>
      <dgm:spPr/>
    </dgm:pt>
    <dgm:pt modelId="{48D0C96C-4BDD-48D8-B24B-840B8076DB1B}" type="pres">
      <dgm:prSet presAssocID="{7320D78F-99B5-4550-9E6B-CBB05EBD5A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D93444C-53F7-4DD0-8E4E-5774007FC3EB}" srcId="{6CBC433D-BA0C-4EB4-8A8A-F880AFC069A7}" destId="{03C5DEEA-AA7E-453F-B89C-A23690EFC79D}" srcOrd="0" destOrd="0" parTransId="{C033CDB0-AF4F-4264-BF80-C09BA1F3D192}" sibTransId="{71EAF8AC-B1D7-4C8B-8E50-5D9CB24F2A05}"/>
    <dgm:cxn modelId="{D2731747-707C-442C-97D3-54E6C14B2D86}" type="presOf" srcId="{7320D78F-99B5-4550-9E6B-CBB05EBD5A32}" destId="{48D0C96C-4BDD-48D8-B24B-840B8076DB1B}" srcOrd="0" destOrd="0" presId="urn:microsoft.com/office/officeart/2005/8/layout/default"/>
    <dgm:cxn modelId="{1C874F99-173F-4D17-8C86-8864AAD3EF83}" type="presOf" srcId="{03C5DEEA-AA7E-453F-B89C-A23690EFC79D}" destId="{8E7206F7-1D0B-495E-A3F2-0D01C0F22F03}" srcOrd="0" destOrd="0" presId="urn:microsoft.com/office/officeart/2005/8/layout/default"/>
    <dgm:cxn modelId="{AC514357-6394-4C97-9255-62E2F6A54756}" type="presOf" srcId="{B981BF0E-49B5-47B4-9BB2-5FA39C7E1A65}" destId="{689B244B-06D4-4F67-BE11-A0C8B70FEC0F}" srcOrd="0" destOrd="0" presId="urn:microsoft.com/office/officeart/2005/8/layout/default"/>
    <dgm:cxn modelId="{6FE79A83-F960-4359-B75C-75A913756209}" type="presOf" srcId="{6CBC433D-BA0C-4EB4-8A8A-F880AFC069A7}" destId="{CAD35929-DBA3-48AB-83A3-6477F4C5AADF}" srcOrd="0" destOrd="0" presId="urn:microsoft.com/office/officeart/2005/8/layout/default"/>
    <dgm:cxn modelId="{BF8DB9A1-1CA0-41A7-A0EB-0825A8C7233A}" type="presOf" srcId="{87708EF2-6525-477A-8C33-53F18C8E33FA}" destId="{2881819F-4983-422C-AA9F-EFD336A2D36C}" srcOrd="0" destOrd="0" presId="urn:microsoft.com/office/officeart/2005/8/layout/default"/>
    <dgm:cxn modelId="{FE983BCB-E781-46AB-BAA6-E5D2ABF9142C}" type="presOf" srcId="{CC591658-ED5C-4C85-A7EA-0640AAF8E6FE}" destId="{3A9E0173-843C-41FE-9ED9-57ECD75A5E32}" srcOrd="0" destOrd="0" presId="urn:microsoft.com/office/officeart/2005/8/layout/default"/>
    <dgm:cxn modelId="{9592860B-9029-421F-AC29-D0EBE5F69CD1}" srcId="{6CBC433D-BA0C-4EB4-8A8A-F880AFC069A7}" destId="{B981BF0E-49B5-47B4-9BB2-5FA39C7E1A65}" srcOrd="3" destOrd="0" parTransId="{A50F0929-7B63-43B3-BD23-707670BBA0E7}" sibTransId="{088B415A-229E-4CD8-88C7-15FE60390424}"/>
    <dgm:cxn modelId="{230E4A9A-CC4F-448F-82AA-194CF0FBB9ED}" srcId="{6CBC433D-BA0C-4EB4-8A8A-F880AFC069A7}" destId="{87708EF2-6525-477A-8C33-53F18C8E33FA}" srcOrd="2" destOrd="0" parTransId="{D0C9B0ED-D91E-4157-AC17-1885AFB18F94}" sibTransId="{4985903B-ABB6-4EDE-92DA-C13290A44B81}"/>
    <dgm:cxn modelId="{CD47C41A-D2B8-4CCB-85D1-B9D4D92C5471}" srcId="{6CBC433D-BA0C-4EB4-8A8A-F880AFC069A7}" destId="{CC591658-ED5C-4C85-A7EA-0640AAF8E6FE}" srcOrd="1" destOrd="0" parTransId="{8FF7977D-2AF7-48FB-9F54-E45A4DEF3D44}" sibTransId="{5FEF13D6-8AE0-457D-BDCF-CD6109CF1B03}"/>
    <dgm:cxn modelId="{2D0A21D5-A8DA-426F-B62D-2C4CFE67302F}" srcId="{6CBC433D-BA0C-4EB4-8A8A-F880AFC069A7}" destId="{7320D78F-99B5-4550-9E6B-CBB05EBD5A32}" srcOrd="4" destOrd="0" parTransId="{3901419A-8E83-4DE3-B70A-3C123E5D7C6A}" sibTransId="{3BD4309C-03B8-4898-A74E-A06A76A0B760}"/>
    <dgm:cxn modelId="{0E1A1FE5-2570-4710-BBF9-6FBFAE862616}" type="presParOf" srcId="{CAD35929-DBA3-48AB-83A3-6477F4C5AADF}" destId="{8E7206F7-1D0B-495E-A3F2-0D01C0F22F03}" srcOrd="0" destOrd="0" presId="urn:microsoft.com/office/officeart/2005/8/layout/default"/>
    <dgm:cxn modelId="{5C4B93B2-D947-4DAA-84AB-7354CFB1BDFB}" type="presParOf" srcId="{CAD35929-DBA3-48AB-83A3-6477F4C5AADF}" destId="{11608614-98CC-4471-BF7C-45C4D75F2D0B}" srcOrd="1" destOrd="0" presId="urn:microsoft.com/office/officeart/2005/8/layout/default"/>
    <dgm:cxn modelId="{D21BA13B-9E3C-44EE-A807-7B22C23D5549}" type="presParOf" srcId="{CAD35929-DBA3-48AB-83A3-6477F4C5AADF}" destId="{3A9E0173-843C-41FE-9ED9-57ECD75A5E32}" srcOrd="2" destOrd="0" presId="urn:microsoft.com/office/officeart/2005/8/layout/default"/>
    <dgm:cxn modelId="{786F141C-680E-41C9-8E15-A5B761DA617A}" type="presParOf" srcId="{CAD35929-DBA3-48AB-83A3-6477F4C5AADF}" destId="{D0A0AED4-12B2-442C-94C3-58D51A534929}" srcOrd="3" destOrd="0" presId="urn:microsoft.com/office/officeart/2005/8/layout/default"/>
    <dgm:cxn modelId="{A1EC6FDD-D515-458D-82A3-F56FD656993C}" type="presParOf" srcId="{CAD35929-DBA3-48AB-83A3-6477F4C5AADF}" destId="{2881819F-4983-422C-AA9F-EFD336A2D36C}" srcOrd="4" destOrd="0" presId="urn:microsoft.com/office/officeart/2005/8/layout/default"/>
    <dgm:cxn modelId="{7F01B8FB-3A72-4FBF-99B2-DEEEA14ABD37}" type="presParOf" srcId="{CAD35929-DBA3-48AB-83A3-6477F4C5AADF}" destId="{76E25254-FAB8-456E-91B9-5DC45A2E195E}" srcOrd="5" destOrd="0" presId="urn:microsoft.com/office/officeart/2005/8/layout/default"/>
    <dgm:cxn modelId="{36072D41-2A62-4184-886B-F5FCCA757504}" type="presParOf" srcId="{CAD35929-DBA3-48AB-83A3-6477F4C5AADF}" destId="{689B244B-06D4-4F67-BE11-A0C8B70FEC0F}" srcOrd="6" destOrd="0" presId="urn:microsoft.com/office/officeart/2005/8/layout/default"/>
    <dgm:cxn modelId="{8B3D721A-4E77-4BDD-9311-462D8D01D78F}" type="presParOf" srcId="{CAD35929-DBA3-48AB-83A3-6477F4C5AADF}" destId="{F062F641-0DDD-475E-BEF8-CB1E9FE42AE2}" srcOrd="7" destOrd="0" presId="urn:microsoft.com/office/officeart/2005/8/layout/default"/>
    <dgm:cxn modelId="{98FA8B7B-045A-4519-BA18-2718F915FFA8}" type="presParOf" srcId="{CAD35929-DBA3-48AB-83A3-6477F4C5AADF}" destId="{48D0C96C-4BDD-48D8-B24B-840B8076DB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46F42-DA5B-401E-8102-1656E0236CFB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BE69F56-39D2-470C-ACBA-84643BC274F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smtClean="0"/>
            <a:t>Histamine</a:t>
          </a:r>
          <a:endParaRPr lang="en-IN" sz="2000" dirty="0"/>
        </a:p>
      </dgm:t>
    </dgm:pt>
    <dgm:pt modelId="{84B8E1DD-6A34-4FE2-911C-ADB79EE509B0}" type="parTrans" cxnId="{68ABBEA6-10C1-442C-897C-C751B089DB9B}">
      <dgm:prSet/>
      <dgm:spPr/>
      <dgm:t>
        <a:bodyPr/>
        <a:lstStyle/>
        <a:p>
          <a:endParaRPr lang="en-IN"/>
        </a:p>
      </dgm:t>
    </dgm:pt>
    <dgm:pt modelId="{B0CB0451-B98E-442F-98CC-5DC51F5D49F7}" type="sibTrans" cxnId="{68ABBEA6-10C1-442C-897C-C751B089DB9B}">
      <dgm:prSet/>
      <dgm:spPr>
        <a:solidFill>
          <a:srgbClr val="FF99FF"/>
        </a:solidFill>
      </dgm:spPr>
      <dgm:t>
        <a:bodyPr/>
        <a:lstStyle/>
        <a:p>
          <a:endParaRPr lang="en-IN"/>
        </a:p>
      </dgm:t>
    </dgm:pt>
    <dgm:pt modelId="{63376033-B3B6-49FF-BCBD-C4E60276930B}">
      <dgm:prSet phldrT="[Text]" custT="1"/>
      <dgm:spPr/>
      <dgm:t>
        <a:bodyPr/>
        <a:lstStyle/>
        <a:p>
          <a:r>
            <a:rPr lang="en-US" sz="2400" dirty="0" err="1" smtClean="0"/>
            <a:t>Chemokines</a:t>
          </a:r>
          <a:endParaRPr lang="en-IN" sz="2400" dirty="0"/>
        </a:p>
      </dgm:t>
    </dgm:pt>
    <dgm:pt modelId="{538D8128-A18C-4CA6-9BB8-3ADEFCA63F9B}" type="parTrans" cxnId="{C07971FA-175A-49F1-B90A-C51309592633}">
      <dgm:prSet/>
      <dgm:spPr/>
      <dgm:t>
        <a:bodyPr/>
        <a:lstStyle/>
        <a:p>
          <a:endParaRPr lang="en-IN"/>
        </a:p>
      </dgm:t>
    </dgm:pt>
    <dgm:pt modelId="{AF657E80-B77C-4D3F-83C4-D62FF3178B39}" type="sibTrans" cxnId="{C07971FA-175A-49F1-B90A-C51309592633}">
      <dgm:prSet/>
      <dgm:spPr/>
      <dgm:t>
        <a:bodyPr/>
        <a:lstStyle/>
        <a:p>
          <a:endParaRPr lang="en-IN"/>
        </a:p>
      </dgm:t>
    </dgm:pt>
    <dgm:pt modelId="{ED088AA0-95F2-4C5F-802E-A73B0BC3B093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2000" dirty="0" smtClean="0"/>
            <a:t>Cytokines</a:t>
          </a:r>
          <a:endParaRPr lang="en-IN" sz="2000" dirty="0"/>
        </a:p>
      </dgm:t>
    </dgm:pt>
    <dgm:pt modelId="{6EC93CD3-2F9E-4331-BFFA-EDF8866D0EEB}" type="parTrans" cxnId="{13A17FD9-3B69-47FC-8F86-CF1C36CFDD30}">
      <dgm:prSet/>
      <dgm:spPr/>
      <dgm:t>
        <a:bodyPr/>
        <a:lstStyle/>
        <a:p>
          <a:endParaRPr lang="en-IN"/>
        </a:p>
      </dgm:t>
    </dgm:pt>
    <dgm:pt modelId="{F9BCB69A-9AE7-48D4-B631-D587CF6A9FC4}" type="sibTrans" cxnId="{13A17FD9-3B69-47FC-8F86-CF1C36CFDD30}">
      <dgm:prSet/>
      <dgm:spPr>
        <a:solidFill>
          <a:srgbClr val="FF99FF"/>
        </a:solidFill>
      </dgm:spPr>
      <dgm:t>
        <a:bodyPr/>
        <a:lstStyle/>
        <a:p>
          <a:endParaRPr lang="en-IN"/>
        </a:p>
      </dgm:t>
    </dgm:pt>
    <dgm:pt modelId="{9C46DA11-6AE9-4CBE-BF48-62AB0B44A49E}">
      <dgm:prSet phldrT="[Text]" custT="1"/>
      <dgm:spPr/>
      <dgm:t>
        <a:bodyPr/>
        <a:lstStyle/>
        <a:p>
          <a:r>
            <a:rPr lang="en-US" sz="3600" dirty="0" smtClean="0"/>
            <a:t>Chemical Mediators</a:t>
          </a:r>
          <a:endParaRPr lang="en-IN" sz="3600" dirty="0"/>
        </a:p>
      </dgm:t>
    </dgm:pt>
    <dgm:pt modelId="{86C7ECA6-E425-409C-BF00-A743BB1A8B52}" type="parTrans" cxnId="{98413064-0792-4D38-965F-1ADD4263C15B}">
      <dgm:prSet/>
      <dgm:spPr/>
      <dgm:t>
        <a:bodyPr/>
        <a:lstStyle/>
        <a:p>
          <a:endParaRPr lang="en-IN"/>
        </a:p>
      </dgm:t>
    </dgm:pt>
    <dgm:pt modelId="{56513CAD-FA56-43A7-961A-FF998E549B6B}" type="sibTrans" cxnId="{98413064-0792-4D38-965F-1ADD4263C15B}">
      <dgm:prSet/>
      <dgm:spPr/>
      <dgm:t>
        <a:bodyPr/>
        <a:lstStyle/>
        <a:p>
          <a:endParaRPr lang="en-IN"/>
        </a:p>
      </dgm:t>
    </dgm:pt>
    <dgm:pt modelId="{B27F88D4-6972-4E28-8D33-E22442AE631A}">
      <dgm:prSet phldrT="[Text]"/>
      <dgm:spPr>
        <a:solidFill>
          <a:srgbClr val="D60093"/>
        </a:solidFill>
      </dgm:spPr>
      <dgm:t>
        <a:bodyPr/>
        <a:lstStyle/>
        <a:p>
          <a:r>
            <a:rPr lang="en-US" b="1" dirty="0" err="1" smtClean="0"/>
            <a:t>Leukotrines</a:t>
          </a:r>
          <a:endParaRPr lang="en-IN" b="1" dirty="0"/>
        </a:p>
      </dgm:t>
    </dgm:pt>
    <dgm:pt modelId="{990BFD62-7C4F-48EC-95E4-B636DB6163B2}" type="parTrans" cxnId="{68C3C71F-5F02-40B0-9842-32FB22B5BD86}">
      <dgm:prSet/>
      <dgm:spPr/>
      <dgm:t>
        <a:bodyPr/>
        <a:lstStyle/>
        <a:p>
          <a:endParaRPr lang="en-IN"/>
        </a:p>
      </dgm:t>
    </dgm:pt>
    <dgm:pt modelId="{E4748BCE-0DD2-4B1E-88FB-B156E7B0E841}" type="sibTrans" cxnId="{68C3C71F-5F02-40B0-9842-32FB22B5BD86}">
      <dgm:prSet/>
      <dgm:spPr>
        <a:solidFill>
          <a:srgbClr val="FF99FF"/>
        </a:solidFill>
      </dgm:spPr>
      <dgm:t>
        <a:bodyPr/>
        <a:lstStyle/>
        <a:p>
          <a:endParaRPr lang="en-IN"/>
        </a:p>
      </dgm:t>
    </dgm:pt>
    <dgm:pt modelId="{E9551DDB-123D-47FD-B356-E43758D40B3F}">
      <dgm:prSet phldrT="[Text]" custT="1"/>
      <dgm:spPr/>
      <dgm:t>
        <a:bodyPr/>
        <a:lstStyle/>
        <a:p>
          <a:r>
            <a:rPr lang="en-US" sz="2400" dirty="0" smtClean="0"/>
            <a:t>Prostaglandins</a:t>
          </a:r>
          <a:endParaRPr lang="en-IN" sz="2400" dirty="0"/>
        </a:p>
      </dgm:t>
    </dgm:pt>
    <dgm:pt modelId="{27584021-C130-41EF-9B8F-D3488C0A0291}" type="parTrans" cxnId="{8C9AE980-0E30-4401-9517-C8897C2BAB69}">
      <dgm:prSet/>
      <dgm:spPr/>
      <dgm:t>
        <a:bodyPr/>
        <a:lstStyle/>
        <a:p>
          <a:endParaRPr lang="en-IN"/>
        </a:p>
      </dgm:t>
    </dgm:pt>
    <dgm:pt modelId="{ADF13281-45FE-4299-A945-118B6C9B118A}" type="sibTrans" cxnId="{8C9AE980-0E30-4401-9517-C8897C2BAB69}">
      <dgm:prSet/>
      <dgm:spPr/>
      <dgm:t>
        <a:bodyPr/>
        <a:lstStyle/>
        <a:p>
          <a:endParaRPr lang="en-IN"/>
        </a:p>
      </dgm:t>
    </dgm:pt>
    <dgm:pt modelId="{505B27E9-B02E-4ECD-A9ED-CA7328CBEE06}" type="pres">
      <dgm:prSet presAssocID="{90F46F42-DA5B-401E-8102-1656E0236CF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EA2DFBFA-ABAF-4041-A9EB-977E22809F6D}" type="pres">
      <dgm:prSet presAssocID="{FBE69F56-39D2-470C-ACBA-84643BC274F0}" presName="composite" presStyleCnt="0"/>
      <dgm:spPr/>
    </dgm:pt>
    <dgm:pt modelId="{CA07E87C-8049-481C-B670-5A17C0B08EF8}" type="pres">
      <dgm:prSet presAssocID="{FBE69F56-39D2-470C-ACBA-84643BC274F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070CA4-C29F-4964-B3BC-BF8273296536}" type="pres">
      <dgm:prSet presAssocID="{FBE69F56-39D2-470C-ACBA-84643BC274F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922B0C-5EE1-4BD1-B03F-1D804833E703}" type="pres">
      <dgm:prSet presAssocID="{FBE69F56-39D2-470C-ACBA-84643BC274F0}" presName="BalanceSpacing" presStyleCnt="0"/>
      <dgm:spPr/>
    </dgm:pt>
    <dgm:pt modelId="{9363A7A0-48C3-42A4-B8F3-9480A9F64B04}" type="pres">
      <dgm:prSet presAssocID="{FBE69F56-39D2-470C-ACBA-84643BC274F0}" presName="BalanceSpacing1" presStyleCnt="0"/>
      <dgm:spPr/>
    </dgm:pt>
    <dgm:pt modelId="{FB38F37F-4C3D-4117-AD87-2260E1ADD040}" type="pres">
      <dgm:prSet presAssocID="{B0CB0451-B98E-442F-98CC-5DC51F5D49F7}" presName="Accent1Text" presStyleLbl="node1" presStyleIdx="1" presStyleCnt="6"/>
      <dgm:spPr/>
      <dgm:t>
        <a:bodyPr/>
        <a:lstStyle/>
        <a:p>
          <a:endParaRPr lang="en-IN"/>
        </a:p>
      </dgm:t>
    </dgm:pt>
    <dgm:pt modelId="{932A99F0-D3B3-4A69-B1E8-36BBEF76DEBF}" type="pres">
      <dgm:prSet presAssocID="{B0CB0451-B98E-442F-98CC-5DC51F5D49F7}" presName="spaceBetweenRectangles" presStyleCnt="0"/>
      <dgm:spPr/>
    </dgm:pt>
    <dgm:pt modelId="{40C3B26A-8514-4D71-BB50-1ED2D8232CB2}" type="pres">
      <dgm:prSet presAssocID="{ED088AA0-95F2-4C5F-802E-A73B0BC3B093}" presName="composite" presStyleCnt="0"/>
      <dgm:spPr/>
    </dgm:pt>
    <dgm:pt modelId="{73BFAFF7-F013-4138-AA55-4DC78E796558}" type="pres">
      <dgm:prSet presAssocID="{ED088AA0-95F2-4C5F-802E-A73B0BC3B09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B5B59C-4095-4575-9920-5F2015E368A0}" type="pres">
      <dgm:prSet presAssocID="{ED088AA0-95F2-4C5F-802E-A73B0BC3B09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BCB298-F04B-4707-B892-2537857E957D}" type="pres">
      <dgm:prSet presAssocID="{ED088AA0-95F2-4C5F-802E-A73B0BC3B093}" presName="BalanceSpacing" presStyleCnt="0"/>
      <dgm:spPr/>
    </dgm:pt>
    <dgm:pt modelId="{D60D87B8-CF61-4200-A38D-BE9B58E0071B}" type="pres">
      <dgm:prSet presAssocID="{ED088AA0-95F2-4C5F-802E-A73B0BC3B093}" presName="BalanceSpacing1" presStyleCnt="0"/>
      <dgm:spPr/>
    </dgm:pt>
    <dgm:pt modelId="{B85387CB-1B69-41B2-BC09-D8DF700B9DCF}" type="pres">
      <dgm:prSet presAssocID="{F9BCB69A-9AE7-48D4-B631-D587CF6A9FC4}" presName="Accent1Text" presStyleLbl="node1" presStyleIdx="3" presStyleCnt="6"/>
      <dgm:spPr/>
      <dgm:t>
        <a:bodyPr/>
        <a:lstStyle/>
        <a:p>
          <a:endParaRPr lang="en-IN"/>
        </a:p>
      </dgm:t>
    </dgm:pt>
    <dgm:pt modelId="{5AE6B4BC-583D-487C-AFEC-C78E527E9D3A}" type="pres">
      <dgm:prSet presAssocID="{F9BCB69A-9AE7-48D4-B631-D587CF6A9FC4}" presName="spaceBetweenRectangles" presStyleCnt="0"/>
      <dgm:spPr/>
    </dgm:pt>
    <dgm:pt modelId="{D75CF50D-B253-4C11-99A2-FE271E806D83}" type="pres">
      <dgm:prSet presAssocID="{B27F88D4-6972-4E28-8D33-E22442AE631A}" presName="composite" presStyleCnt="0"/>
      <dgm:spPr/>
    </dgm:pt>
    <dgm:pt modelId="{710F3C84-553F-4112-94A0-FE4666B9D5D6}" type="pres">
      <dgm:prSet presAssocID="{B27F88D4-6972-4E28-8D33-E22442AE631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8CE134-BE08-4B3C-9745-0C795DBA8FF1}" type="pres">
      <dgm:prSet presAssocID="{B27F88D4-6972-4E28-8D33-E22442AE631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68DDA4-50F9-47F2-B2D1-B5C82A018C8D}" type="pres">
      <dgm:prSet presAssocID="{B27F88D4-6972-4E28-8D33-E22442AE631A}" presName="BalanceSpacing" presStyleCnt="0"/>
      <dgm:spPr/>
    </dgm:pt>
    <dgm:pt modelId="{D072ED4A-ADA7-4B2E-A7BA-F599DDE51826}" type="pres">
      <dgm:prSet presAssocID="{B27F88D4-6972-4E28-8D33-E22442AE631A}" presName="BalanceSpacing1" presStyleCnt="0"/>
      <dgm:spPr/>
    </dgm:pt>
    <dgm:pt modelId="{1A98B653-8A77-4477-89D4-B38E154BE30C}" type="pres">
      <dgm:prSet presAssocID="{E4748BCE-0DD2-4B1E-88FB-B156E7B0E841}" presName="Accent1Text" presStyleLbl="node1" presStyleIdx="5" presStyleCnt="6"/>
      <dgm:spPr/>
      <dgm:t>
        <a:bodyPr/>
        <a:lstStyle/>
        <a:p>
          <a:endParaRPr lang="en-IN"/>
        </a:p>
      </dgm:t>
    </dgm:pt>
  </dgm:ptLst>
  <dgm:cxnLst>
    <dgm:cxn modelId="{CA74A3BD-7FA6-439A-80B9-3484E92B0159}" type="presOf" srcId="{F9BCB69A-9AE7-48D4-B631-D587CF6A9FC4}" destId="{B85387CB-1B69-41B2-BC09-D8DF700B9DCF}" srcOrd="0" destOrd="0" presId="urn:microsoft.com/office/officeart/2008/layout/AlternatingHexagons"/>
    <dgm:cxn modelId="{78E61123-766C-4FE5-929F-66C1EEEB270D}" type="presOf" srcId="{E4748BCE-0DD2-4B1E-88FB-B156E7B0E841}" destId="{1A98B653-8A77-4477-89D4-B38E154BE30C}" srcOrd="0" destOrd="0" presId="urn:microsoft.com/office/officeart/2008/layout/AlternatingHexagons"/>
    <dgm:cxn modelId="{C07971FA-175A-49F1-B90A-C51309592633}" srcId="{FBE69F56-39D2-470C-ACBA-84643BC274F0}" destId="{63376033-B3B6-49FF-BCBD-C4E60276930B}" srcOrd="0" destOrd="0" parTransId="{538D8128-A18C-4CA6-9BB8-3ADEFCA63F9B}" sibTransId="{AF657E80-B77C-4D3F-83C4-D62FF3178B39}"/>
    <dgm:cxn modelId="{3E3CB414-C445-4B10-8895-FF6D0A344AD5}" type="presOf" srcId="{90F46F42-DA5B-401E-8102-1656E0236CFB}" destId="{505B27E9-B02E-4ECD-A9ED-CA7328CBEE06}" srcOrd="0" destOrd="0" presId="urn:microsoft.com/office/officeart/2008/layout/AlternatingHexagons"/>
    <dgm:cxn modelId="{5C1D4475-FC27-4882-A3BB-5397391A228E}" type="presOf" srcId="{B27F88D4-6972-4E28-8D33-E22442AE631A}" destId="{710F3C84-553F-4112-94A0-FE4666B9D5D6}" srcOrd="0" destOrd="0" presId="urn:microsoft.com/office/officeart/2008/layout/AlternatingHexagons"/>
    <dgm:cxn modelId="{CFF094E3-1DD3-42BD-958D-FD08F4D3EC71}" type="presOf" srcId="{FBE69F56-39D2-470C-ACBA-84643BC274F0}" destId="{CA07E87C-8049-481C-B670-5A17C0B08EF8}" srcOrd="0" destOrd="0" presId="urn:microsoft.com/office/officeart/2008/layout/AlternatingHexagons"/>
    <dgm:cxn modelId="{9A195496-7F9A-44DF-9CF4-DD8113035BE1}" type="presOf" srcId="{63376033-B3B6-49FF-BCBD-C4E60276930B}" destId="{F4070CA4-C29F-4964-B3BC-BF8273296536}" srcOrd="0" destOrd="0" presId="urn:microsoft.com/office/officeart/2008/layout/AlternatingHexagons"/>
    <dgm:cxn modelId="{68C3C71F-5F02-40B0-9842-32FB22B5BD86}" srcId="{90F46F42-DA5B-401E-8102-1656E0236CFB}" destId="{B27F88D4-6972-4E28-8D33-E22442AE631A}" srcOrd="2" destOrd="0" parTransId="{990BFD62-7C4F-48EC-95E4-B636DB6163B2}" sibTransId="{E4748BCE-0DD2-4B1E-88FB-B156E7B0E841}"/>
    <dgm:cxn modelId="{8C9AE980-0E30-4401-9517-C8897C2BAB69}" srcId="{B27F88D4-6972-4E28-8D33-E22442AE631A}" destId="{E9551DDB-123D-47FD-B356-E43758D40B3F}" srcOrd="0" destOrd="0" parTransId="{27584021-C130-41EF-9B8F-D3488C0A0291}" sibTransId="{ADF13281-45FE-4299-A945-118B6C9B118A}"/>
    <dgm:cxn modelId="{2724AE17-13FD-4432-8F19-3ECACE240BC1}" type="presOf" srcId="{ED088AA0-95F2-4C5F-802E-A73B0BC3B093}" destId="{73BFAFF7-F013-4138-AA55-4DC78E796558}" srcOrd="0" destOrd="0" presId="urn:microsoft.com/office/officeart/2008/layout/AlternatingHexagons"/>
    <dgm:cxn modelId="{68ABBEA6-10C1-442C-897C-C751B089DB9B}" srcId="{90F46F42-DA5B-401E-8102-1656E0236CFB}" destId="{FBE69F56-39D2-470C-ACBA-84643BC274F0}" srcOrd="0" destOrd="0" parTransId="{84B8E1DD-6A34-4FE2-911C-ADB79EE509B0}" sibTransId="{B0CB0451-B98E-442F-98CC-5DC51F5D49F7}"/>
    <dgm:cxn modelId="{47B6E974-3DAD-4E0D-91B5-8A3E740D5F0C}" type="presOf" srcId="{9C46DA11-6AE9-4CBE-BF48-62AB0B44A49E}" destId="{12B5B59C-4095-4575-9920-5F2015E368A0}" srcOrd="0" destOrd="0" presId="urn:microsoft.com/office/officeart/2008/layout/AlternatingHexagons"/>
    <dgm:cxn modelId="{13A17FD9-3B69-47FC-8F86-CF1C36CFDD30}" srcId="{90F46F42-DA5B-401E-8102-1656E0236CFB}" destId="{ED088AA0-95F2-4C5F-802E-A73B0BC3B093}" srcOrd="1" destOrd="0" parTransId="{6EC93CD3-2F9E-4331-BFFA-EDF8866D0EEB}" sibTransId="{F9BCB69A-9AE7-48D4-B631-D587CF6A9FC4}"/>
    <dgm:cxn modelId="{87F4B799-3D61-481F-A969-8484DAC04E57}" type="presOf" srcId="{B0CB0451-B98E-442F-98CC-5DC51F5D49F7}" destId="{FB38F37F-4C3D-4117-AD87-2260E1ADD040}" srcOrd="0" destOrd="0" presId="urn:microsoft.com/office/officeart/2008/layout/AlternatingHexagons"/>
    <dgm:cxn modelId="{7D6D68A2-8A65-4391-A821-E01CD880C569}" type="presOf" srcId="{E9551DDB-123D-47FD-B356-E43758D40B3F}" destId="{CA8CE134-BE08-4B3C-9745-0C795DBA8FF1}" srcOrd="0" destOrd="0" presId="urn:microsoft.com/office/officeart/2008/layout/AlternatingHexagons"/>
    <dgm:cxn modelId="{98413064-0792-4D38-965F-1ADD4263C15B}" srcId="{ED088AA0-95F2-4C5F-802E-A73B0BC3B093}" destId="{9C46DA11-6AE9-4CBE-BF48-62AB0B44A49E}" srcOrd="0" destOrd="0" parTransId="{86C7ECA6-E425-409C-BF00-A743BB1A8B52}" sibTransId="{56513CAD-FA56-43A7-961A-FF998E549B6B}"/>
    <dgm:cxn modelId="{65B447BC-7A6F-43CE-A6F1-99717B10E0E1}" type="presParOf" srcId="{505B27E9-B02E-4ECD-A9ED-CA7328CBEE06}" destId="{EA2DFBFA-ABAF-4041-A9EB-977E22809F6D}" srcOrd="0" destOrd="0" presId="urn:microsoft.com/office/officeart/2008/layout/AlternatingHexagons"/>
    <dgm:cxn modelId="{753613D0-C32E-4345-A9BC-CC1F97007970}" type="presParOf" srcId="{EA2DFBFA-ABAF-4041-A9EB-977E22809F6D}" destId="{CA07E87C-8049-481C-B670-5A17C0B08EF8}" srcOrd="0" destOrd="0" presId="urn:microsoft.com/office/officeart/2008/layout/AlternatingHexagons"/>
    <dgm:cxn modelId="{027B15A6-8833-4540-9423-E2743AE95C1E}" type="presParOf" srcId="{EA2DFBFA-ABAF-4041-A9EB-977E22809F6D}" destId="{F4070CA4-C29F-4964-B3BC-BF8273296536}" srcOrd="1" destOrd="0" presId="urn:microsoft.com/office/officeart/2008/layout/AlternatingHexagons"/>
    <dgm:cxn modelId="{A9718BF7-B458-4D5E-946E-502C90EBB2DE}" type="presParOf" srcId="{EA2DFBFA-ABAF-4041-A9EB-977E22809F6D}" destId="{7F922B0C-5EE1-4BD1-B03F-1D804833E703}" srcOrd="2" destOrd="0" presId="urn:microsoft.com/office/officeart/2008/layout/AlternatingHexagons"/>
    <dgm:cxn modelId="{9B1FFB84-A65B-46FD-9FAD-ED9323926ECF}" type="presParOf" srcId="{EA2DFBFA-ABAF-4041-A9EB-977E22809F6D}" destId="{9363A7A0-48C3-42A4-B8F3-9480A9F64B04}" srcOrd="3" destOrd="0" presId="urn:microsoft.com/office/officeart/2008/layout/AlternatingHexagons"/>
    <dgm:cxn modelId="{3A7668CB-706E-4A35-8F9C-407027B0844B}" type="presParOf" srcId="{EA2DFBFA-ABAF-4041-A9EB-977E22809F6D}" destId="{FB38F37F-4C3D-4117-AD87-2260E1ADD040}" srcOrd="4" destOrd="0" presId="urn:microsoft.com/office/officeart/2008/layout/AlternatingHexagons"/>
    <dgm:cxn modelId="{DEBAC62A-D9EC-416E-BFEC-3ECAE3C7D22C}" type="presParOf" srcId="{505B27E9-B02E-4ECD-A9ED-CA7328CBEE06}" destId="{932A99F0-D3B3-4A69-B1E8-36BBEF76DEBF}" srcOrd="1" destOrd="0" presId="urn:microsoft.com/office/officeart/2008/layout/AlternatingHexagons"/>
    <dgm:cxn modelId="{F66E1820-6053-4726-B0F4-DC6031AC4FD2}" type="presParOf" srcId="{505B27E9-B02E-4ECD-A9ED-CA7328CBEE06}" destId="{40C3B26A-8514-4D71-BB50-1ED2D8232CB2}" srcOrd="2" destOrd="0" presId="urn:microsoft.com/office/officeart/2008/layout/AlternatingHexagons"/>
    <dgm:cxn modelId="{271C2D6A-7FD4-45F9-8D28-D33E8A06A1D2}" type="presParOf" srcId="{40C3B26A-8514-4D71-BB50-1ED2D8232CB2}" destId="{73BFAFF7-F013-4138-AA55-4DC78E796558}" srcOrd="0" destOrd="0" presId="urn:microsoft.com/office/officeart/2008/layout/AlternatingHexagons"/>
    <dgm:cxn modelId="{7765BC56-F32B-402A-9E7B-9FCE7BA2435E}" type="presParOf" srcId="{40C3B26A-8514-4D71-BB50-1ED2D8232CB2}" destId="{12B5B59C-4095-4575-9920-5F2015E368A0}" srcOrd="1" destOrd="0" presId="urn:microsoft.com/office/officeart/2008/layout/AlternatingHexagons"/>
    <dgm:cxn modelId="{1CC32C96-F2E6-408C-889A-85A5652336B4}" type="presParOf" srcId="{40C3B26A-8514-4D71-BB50-1ED2D8232CB2}" destId="{6CBCB298-F04B-4707-B892-2537857E957D}" srcOrd="2" destOrd="0" presId="urn:microsoft.com/office/officeart/2008/layout/AlternatingHexagons"/>
    <dgm:cxn modelId="{41A2221F-16E1-4D79-9347-8380C6E57F4E}" type="presParOf" srcId="{40C3B26A-8514-4D71-BB50-1ED2D8232CB2}" destId="{D60D87B8-CF61-4200-A38D-BE9B58E0071B}" srcOrd="3" destOrd="0" presId="urn:microsoft.com/office/officeart/2008/layout/AlternatingHexagons"/>
    <dgm:cxn modelId="{0AE62A70-2C34-4646-98C0-298EBC051B00}" type="presParOf" srcId="{40C3B26A-8514-4D71-BB50-1ED2D8232CB2}" destId="{B85387CB-1B69-41B2-BC09-D8DF700B9DCF}" srcOrd="4" destOrd="0" presId="urn:microsoft.com/office/officeart/2008/layout/AlternatingHexagons"/>
    <dgm:cxn modelId="{B4046C80-1F4F-4EBA-BCDB-5056A42089AC}" type="presParOf" srcId="{505B27E9-B02E-4ECD-A9ED-CA7328CBEE06}" destId="{5AE6B4BC-583D-487C-AFEC-C78E527E9D3A}" srcOrd="3" destOrd="0" presId="urn:microsoft.com/office/officeart/2008/layout/AlternatingHexagons"/>
    <dgm:cxn modelId="{5683D9CB-4FE3-4390-9162-6E1768EC2AB9}" type="presParOf" srcId="{505B27E9-B02E-4ECD-A9ED-CA7328CBEE06}" destId="{D75CF50D-B253-4C11-99A2-FE271E806D83}" srcOrd="4" destOrd="0" presId="urn:microsoft.com/office/officeart/2008/layout/AlternatingHexagons"/>
    <dgm:cxn modelId="{4D1A4679-54D3-4054-AAC1-3BF0A99D68D0}" type="presParOf" srcId="{D75CF50D-B253-4C11-99A2-FE271E806D83}" destId="{710F3C84-553F-4112-94A0-FE4666B9D5D6}" srcOrd="0" destOrd="0" presId="urn:microsoft.com/office/officeart/2008/layout/AlternatingHexagons"/>
    <dgm:cxn modelId="{AE3DCB02-C62A-4C96-9420-6EF92760C03A}" type="presParOf" srcId="{D75CF50D-B253-4C11-99A2-FE271E806D83}" destId="{CA8CE134-BE08-4B3C-9745-0C795DBA8FF1}" srcOrd="1" destOrd="0" presId="urn:microsoft.com/office/officeart/2008/layout/AlternatingHexagons"/>
    <dgm:cxn modelId="{9C04F052-75A0-4C61-B043-DC15AF06D5AA}" type="presParOf" srcId="{D75CF50D-B253-4C11-99A2-FE271E806D83}" destId="{7668DDA4-50F9-47F2-B2D1-B5C82A018C8D}" srcOrd="2" destOrd="0" presId="urn:microsoft.com/office/officeart/2008/layout/AlternatingHexagons"/>
    <dgm:cxn modelId="{67A6AC26-3991-4D9A-9F3A-01B6C9E0EA42}" type="presParOf" srcId="{D75CF50D-B253-4C11-99A2-FE271E806D83}" destId="{D072ED4A-ADA7-4B2E-A7BA-F599DDE51826}" srcOrd="3" destOrd="0" presId="urn:microsoft.com/office/officeart/2008/layout/AlternatingHexagons"/>
    <dgm:cxn modelId="{FD7A75B0-9EE0-4F85-B709-D973580B65F4}" type="presParOf" srcId="{D75CF50D-B253-4C11-99A2-FE271E806D83}" destId="{1A98B653-8A77-4477-89D4-B38E154BE3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ED70B-DFD9-4EC6-91F6-D78FCB10E160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16AE7454-9C5C-42BD-8014-BE2A23CCFFF5}">
      <dgm:prSet phldrT="[Text]"/>
      <dgm:spPr/>
      <dgm:t>
        <a:bodyPr/>
        <a:lstStyle/>
        <a:p>
          <a:r>
            <a:rPr lang="en-IN" dirty="0" smtClean="0">
              <a:solidFill>
                <a:schemeClr val="accent6">
                  <a:lumMod val="50000"/>
                </a:schemeClr>
              </a:solidFill>
            </a:rPr>
            <a:t>Sensitization</a:t>
          </a:r>
          <a:endParaRPr lang="en-IN" dirty="0">
            <a:solidFill>
              <a:schemeClr val="accent6">
                <a:lumMod val="50000"/>
              </a:schemeClr>
            </a:solidFill>
          </a:endParaRPr>
        </a:p>
      </dgm:t>
    </dgm:pt>
    <dgm:pt modelId="{109BDAD3-9029-4F9C-B578-1C8812F6DF37}" type="parTrans" cxnId="{C9379FC3-F331-43D9-884A-10D945ED9D59}">
      <dgm:prSet/>
      <dgm:spPr/>
      <dgm:t>
        <a:bodyPr/>
        <a:lstStyle/>
        <a:p>
          <a:endParaRPr lang="en-IN"/>
        </a:p>
      </dgm:t>
    </dgm:pt>
    <dgm:pt modelId="{22FFB23F-2B11-4E63-9039-5B3C97B75CDF}" type="sibTrans" cxnId="{C9379FC3-F331-43D9-884A-10D945ED9D59}">
      <dgm:prSet/>
      <dgm:spPr/>
      <dgm:t>
        <a:bodyPr/>
        <a:lstStyle/>
        <a:p>
          <a:endParaRPr lang="en-IN"/>
        </a:p>
      </dgm:t>
    </dgm:pt>
    <dgm:pt modelId="{5611A382-8DE4-44FE-8007-EE3A10BD9898}">
      <dgm:prSet phldrT="[Text]" phldr="1"/>
      <dgm:spPr/>
      <dgm:t>
        <a:bodyPr/>
        <a:lstStyle/>
        <a:p>
          <a:endParaRPr lang="en-IN"/>
        </a:p>
      </dgm:t>
    </dgm:pt>
    <dgm:pt modelId="{06A65547-9E02-49DC-8615-D71CD5149094}" type="parTrans" cxnId="{9A43FD51-C2BF-4E8B-8F12-4F4574434CDA}">
      <dgm:prSet/>
      <dgm:spPr/>
      <dgm:t>
        <a:bodyPr/>
        <a:lstStyle/>
        <a:p>
          <a:endParaRPr lang="en-IN"/>
        </a:p>
      </dgm:t>
    </dgm:pt>
    <dgm:pt modelId="{C2600688-1B9D-407D-992B-2D9F12692B3B}" type="sibTrans" cxnId="{9A43FD51-C2BF-4E8B-8F12-4F4574434CDA}">
      <dgm:prSet/>
      <dgm:spPr/>
      <dgm:t>
        <a:bodyPr/>
        <a:lstStyle/>
        <a:p>
          <a:endParaRPr lang="en-IN"/>
        </a:p>
      </dgm:t>
    </dgm:pt>
    <dgm:pt modelId="{8DBB9262-2308-4414-9C4E-2A1B58B43390}">
      <dgm:prSet phldrT="[Text]" phldr="1"/>
      <dgm:spPr/>
      <dgm:t>
        <a:bodyPr/>
        <a:lstStyle/>
        <a:p>
          <a:endParaRPr lang="en-IN"/>
        </a:p>
      </dgm:t>
    </dgm:pt>
    <dgm:pt modelId="{63E4222F-585E-4E33-90E6-79612A91B93B}" type="parTrans" cxnId="{58DE46E2-4ACB-407E-8AB4-F4184B01307E}">
      <dgm:prSet/>
      <dgm:spPr/>
      <dgm:t>
        <a:bodyPr/>
        <a:lstStyle/>
        <a:p>
          <a:endParaRPr lang="en-IN"/>
        </a:p>
      </dgm:t>
    </dgm:pt>
    <dgm:pt modelId="{977AF502-DCDA-4C16-AACF-7423BA1B446C}" type="sibTrans" cxnId="{58DE46E2-4ACB-407E-8AB4-F4184B01307E}">
      <dgm:prSet/>
      <dgm:spPr/>
      <dgm:t>
        <a:bodyPr/>
        <a:lstStyle/>
        <a:p>
          <a:endParaRPr lang="en-IN"/>
        </a:p>
      </dgm:t>
    </dgm:pt>
    <dgm:pt modelId="{F14292CD-8B94-462C-8CC0-F4BDD6D0013A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IN" dirty="0" err="1" smtClean="0"/>
            <a:t>Ig</a:t>
          </a:r>
          <a:r>
            <a:rPr lang="en-IN" dirty="0" smtClean="0"/>
            <a:t> E Production</a:t>
          </a:r>
          <a:endParaRPr lang="en-IN" dirty="0"/>
        </a:p>
      </dgm:t>
    </dgm:pt>
    <dgm:pt modelId="{9C6A1369-E436-4043-90E5-9D6EA4F4B3D0}" type="parTrans" cxnId="{1C279836-7E12-40AC-8556-E67EBCE2A6D0}">
      <dgm:prSet/>
      <dgm:spPr/>
      <dgm:t>
        <a:bodyPr/>
        <a:lstStyle/>
        <a:p>
          <a:endParaRPr lang="en-IN"/>
        </a:p>
      </dgm:t>
    </dgm:pt>
    <dgm:pt modelId="{71AD59DC-2F96-4572-B60D-66E87A0DBFA2}" type="sibTrans" cxnId="{1C279836-7E12-40AC-8556-E67EBCE2A6D0}">
      <dgm:prSet/>
      <dgm:spPr/>
      <dgm:t>
        <a:bodyPr/>
        <a:lstStyle/>
        <a:p>
          <a:endParaRPr lang="en-IN"/>
        </a:p>
      </dgm:t>
    </dgm:pt>
    <dgm:pt modelId="{ED6DC680-BF9D-457E-A1D0-1FCDA3B0D023}">
      <dgm:prSet custT="1"/>
      <dgm:spPr>
        <a:solidFill>
          <a:srgbClr val="FF0000"/>
        </a:solidFill>
      </dgm:spPr>
      <dgm:t>
        <a:bodyPr/>
        <a:lstStyle/>
        <a:p>
          <a:r>
            <a:rPr lang="en-IN" sz="4200" dirty="0" smtClean="0"/>
            <a:t>Arming of mast cells</a:t>
          </a:r>
          <a:endParaRPr lang="en-IN" sz="4200" dirty="0"/>
        </a:p>
      </dgm:t>
    </dgm:pt>
    <dgm:pt modelId="{05F2181D-0ED3-4C10-8763-909047DD34E3}" type="parTrans" cxnId="{7F905301-1D9F-48B3-B408-87A0B8A81F5C}">
      <dgm:prSet/>
      <dgm:spPr/>
      <dgm:t>
        <a:bodyPr/>
        <a:lstStyle/>
        <a:p>
          <a:endParaRPr lang="en-IN"/>
        </a:p>
      </dgm:t>
    </dgm:pt>
    <dgm:pt modelId="{27F9524D-6716-41F1-8C2D-F16628BAA3BF}" type="sibTrans" cxnId="{7F905301-1D9F-48B3-B408-87A0B8A81F5C}">
      <dgm:prSet/>
      <dgm:spPr/>
      <dgm:t>
        <a:bodyPr/>
        <a:lstStyle/>
        <a:p>
          <a:endParaRPr lang="en-IN"/>
        </a:p>
      </dgm:t>
    </dgm:pt>
    <dgm:pt modelId="{2412A097-C2D7-486F-B5B8-464E9A2A2CD3}">
      <dgm:prSet/>
      <dgm:spPr>
        <a:solidFill>
          <a:srgbClr val="00B050"/>
        </a:solidFill>
      </dgm:spPr>
      <dgm:t>
        <a:bodyPr/>
        <a:lstStyle/>
        <a:p>
          <a:r>
            <a:rPr lang="en-IN" dirty="0" smtClean="0"/>
            <a:t>Release of mediators</a:t>
          </a:r>
          <a:endParaRPr lang="en-IN" dirty="0"/>
        </a:p>
      </dgm:t>
    </dgm:pt>
    <dgm:pt modelId="{1240DDE0-9AA1-4B2D-9F9E-AE232162E9D2}" type="parTrans" cxnId="{A950BBB3-BCB2-4D5F-A3EF-59EF3206C1E6}">
      <dgm:prSet/>
      <dgm:spPr/>
      <dgm:t>
        <a:bodyPr/>
        <a:lstStyle/>
        <a:p>
          <a:endParaRPr lang="en-IN"/>
        </a:p>
      </dgm:t>
    </dgm:pt>
    <dgm:pt modelId="{4F07141D-8E77-4E0B-8789-090BCB7BC019}" type="sibTrans" cxnId="{A950BBB3-BCB2-4D5F-A3EF-59EF3206C1E6}">
      <dgm:prSet/>
      <dgm:spPr/>
      <dgm:t>
        <a:bodyPr/>
        <a:lstStyle/>
        <a:p>
          <a:endParaRPr lang="en-IN"/>
        </a:p>
      </dgm:t>
    </dgm:pt>
    <dgm:pt modelId="{96CC5E58-799C-4566-930D-FAE0B84922E6}">
      <dgm:prSet/>
      <dgm:spPr>
        <a:solidFill>
          <a:srgbClr val="C00000"/>
        </a:solidFill>
      </dgm:spPr>
      <dgm:t>
        <a:bodyPr/>
        <a:lstStyle/>
        <a:p>
          <a:r>
            <a:rPr lang="en-IN" dirty="0" smtClean="0"/>
            <a:t>Clinical effects</a:t>
          </a:r>
          <a:endParaRPr lang="en-IN" dirty="0"/>
        </a:p>
      </dgm:t>
    </dgm:pt>
    <dgm:pt modelId="{65B96F55-2830-49F1-A9A1-1545A1199F6E}" type="parTrans" cxnId="{CE8FF01A-F628-4B1D-BBFA-74DDE15C4173}">
      <dgm:prSet/>
      <dgm:spPr/>
      <dgm:t>
        <a:bodyPr/>
        <a:lstStyle/>
        <a:p>
          <a:endParaRPr lang="en-IN"/>
        </a:p>
      </dgm:t>
    </dgm:pt>
    <dgm:pt modelId="{0135120E-69DD-4E3E-B45E-1FF8F222ADBB}" type="sibTrans" cxnId="{CE8FF01A-F628-4B1D-BBFA-74DDE15C4173}">
      <dgm:prSet/>
      <dgm:spPr/>
      <dgm:t>
        <a:bodyPr/>
        <a:lstStyle/>
        <a:p>
          <a:endParaRPr lang="en-IN"/>
        </a:p>
      </dgm:t>
    </dgm:pt>
    <dgm:pt modelId="{18D06FEB-0430-46C1-ABE2-3DAD7D884CA9}">
      <dgm:prSet/>
      <dgm:spPr/>
      <dgm:t>
        <a:bodyPr/>
        <a:lstStyle/>
        <a:p>
          <a:endParaRPr lang="en-IN" dirty="0"/>
        </a:p>
      </dgm:t>
    </dgm:pt>
    <dgm:pt modelId="{6D612287-3A23-42AE-BF76-7779FD5D71E4}" type="parTrans" cxnId="{2FC9AADB-1E01-45C1-9211-74AD38172207}">
      <dgm:prSet/>
      <dgm:spPr/>
      <dgm:t>
        <a:bodyPr/>
        <a:lstStyle/>
        <a:p>
          <a:endParaRPr lang="en-IN"/>
        </a:p>
      </dgm:t>
    </dgm:pt>
    <dgm:pt modelId="{A63D0298-913E-4032-A047-2046C6F835E2}" type="sibTrans" cxnId="{2FC9AADB-1E01-45C1-9211-74AD38172207}">
      <dgm:prSet/>
      <dgm:spPr/>
      <dgm:t>
        <a:bodyPr/>
        <a:lstStyle/>
        <a:p>
          <a:endParaRPr lang="en-IN"/>
        </a:p>
      </dgm:t>
    </dgm:pt>
    <dgm:pt modelId="{1249FE18-6B2D-4A6E-A119-85123E86DC51}" type="pres">
      <dgm:prSet presAssocID="{B1EED70B-DFD9-4EC6-91F6-D78FCB10E1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78DD5F4-A4AA-4C06-AF0E-D8A97366A8EE}" type="pres">
      <dgm:prSet presAssocID="{B1EED70B-DFD9-4EC6-91F6-D78FCB10E160}" presName="dummyMaxCanvas" presStyleCnt="0">
        <dgm:presLayoutVars/>
      </dgm:prSet>
      <dgm:spPr/>
    </dgm:pt>
    <dgm:pt modelId="{5FC00F76-FEA0-489B-808E-0FC283A85CDE}" type="pres">
      <dgm:prSet presAssocID="{B1EED70B-DFD9-4EC6-91F6-D78FCB10E16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2AA164-90FE-4D58-AC23-C02C01933835}" type="pres">
      <dgm:prSet presAssocID="{B1EED70B-DFD9-4EC6-91F6-D78FCB10E16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6A5863-0837-400B-8E4D-680868C20058}" type="pres">
      <dgm:prSet presAssocID="{B1EED70B-DFD9-4EC6-91F6-D78FCB10E16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082819-2DB1-4ED9-A359-E1483A1C4D0C}" type="pres">
      <dgm:prSet presAssocID="{B1EED70B-DFD9-4EC6-91F6-D78FCB10E16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563363-AFF9-4299-B6CD-B34979EAE9DA}" type="pres">
      <dgm:prSet presAssocID="{B1EED70B-DFD9-4EC6-91F6-D78FCB10E16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28C4FD-038C-48C7-8737-B6EDF265C1BD}" type="pres">
      <dgm:prSet presAssocID="{B1EED70B-DFD9-4EC6-91F6-D78FCB10E16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E2C39B-613B-407D-9720-C04428DD9B62}" type="pres">
      <dgm:prSet presAssocID="{B1EED70B-DFD9-4EC6-91F6-D78FCB10E16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A92548-92F9-4EA2-A18A-EF233008F719}" type="pres">
      <dgm:prSet presAssocID="{B1EED70B-DFD9-4EC6-91F6-D78FCB10E16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67FC79-3C18-45D8-B7FD-117E73D494A4}" type="pres">
      <dgm:prSet presAssocID="{B1EED70B-DFD9-4EC6-91F6-D78FCB10E16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D3D41F-DEBF-4770-8F53-9A7EBB89F4DA}" type="pres">
      <dgm:prSet presAssocID="{B1EED70B-DFD9-4EC6-91F6-D78FCB10E16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D11169-6BCC-4602-9ECB-94D5AA31625A}" type="pres">
      <dgm:prSet presAssocID="{B1EED70B-DFD9-4EC6-91F6-D78FCB10E16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0AFF36-3AA8-4D7B-9B4D-41095D649106}" type="pres">
      <dgm:prSet presAssocID="{B1EED70B-DFD9-4EC6-91F6-D78FCB10E16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0FA41C-7C6B-43EB-82CF-59CB18012294}" type="pres">
      <dgm:prSet presAssocID="{B1EED70B-DFD9-4EC6-91F6-D78FCB10E16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5C898-757D-44E0-8E0D-1B270F4763D3}" type="pres">
      <dgm:prSet presAssocID="{B1EED70B-DFD9-4EC6-91F6-D78FCB10E16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3948E5-6FBC-47B0-8A35-EF6D05D9A51C}" type="presOf" srcId="{27F9524D-6716-41F1-8C2D-F16628BAA3BF}" destId="{69A92548-92F9-4EA2-A18A-EF233008F719}" srcOrd="0" destOrd="0" presId="urn:microsoft.com/office/officeart/2005/8/layout/vProcess5"/>
    <dgm:cxn modelId="{5677231E-5245-46B3-B2F8-9F9B9C280207}" type="presOf" srcId="{16AE7454-9C5C-42BD-8014-BE2A23CCFFF5}" destId="{5FC00F76-FEA0-489B-808E-0FC283A85CDE}" srcOrd="0" destOrd="0" presId="urn:microsoft.com/office/officeart/2005/8/layout/vProcess5"/>
    <dgm:cxn modelId="{2FC9AADB-1E01-45C1-9211-74AD38172207}" srcId="{B1EED70B-DFD9-4EC6-91F6-D78FCB10E160}" destId="{18D06FEB-0430-46C1-ABE2-3DAD7D884CA9}" srcOrd="5" destOrd="0" parTransId="{6D612287-3A23-42AE-BF76-7779FD5D71E4}" sibTransId="{A63D0298-913E-4032-A047-2046C6F835E2}"/>
    <dgm:cxn modelId="{58DE46E2-4ACB-407E-8AB4-F4184B01307E}" srcId="{B1EED70B-DFD9-4EC6-91F6-D78FCB10E160}" destId="{8DBB9262-2308-4414-9C4E-2A1B58B43390}" srcOrd="7" destOrd="0" parTransId="{63E4222F-585E-4E33-90E6-79612A91B93B}" sibTransId="{977AF502-DCDA-4C16-AACF-7423BA1B446C}"/>
    <dgm:cxn modelId="{8FAA4FFC-6649-4B65-ACF4-499A67938A8B}" type="presOf" srcId="{2412A097-C2D7-486F-B5B8-464E9A2A2CD3}" destId="{A60FA41C-7C6B-43EB-82CF-59CB18012294}" srcOrd="1" destOrd="0" presId="urn:microsoft.com/office/officeart/2005/8/layout/vProcess5"/>
    <dgm:cxn modelId="{58EDBD42-105F-4BBC-9FED-10BCC8FF3765}" type="presOf" srcId="{ED6DC680-BF9D-457E-A1D0-1FCDA3B0D023}" destId="{720AFF36-3AA8-4D7B-9B4D-41095D649106}" srcOrd="1" destOrd="0" presId="urn:microsoft.com/office/officeart/2005/8/layout/vProcess5"/>
    <dgm:cxn modelId="{CE8FF01A-F628-4B1D-BBFA-74DDE15C4173}" srcId="{B1EED70B-DFD9-4EC6-91F6-D78FCB10E160}" destId="{96CC5E58-799C-4566-930D-FAE0B84922E6}" srcOrd="4" destOrd="0" parTransId="{65B96F55-2830-49F1-A9A1-1545A1199F6E}" sibTransId="{0135120E-69DD-4E3E-B45E-1FF8F222ADBB}"/>
    <dgm:cxn modelId="{A950BBB3-BCB2-4D5F-A3EF-59EF3206C1E6}" srcId="{B1EED70B-DFD9-4EC6-91F6-D78FCB10E160}" destId="{2412A097-C2D7-486F-B5B8-464E9A2A2CD3}" srcOrd="3" destOrd="0" parTransId="{1240DDE0-9AA1-4B2D-9F9E-AE232162E9D2}" sibTransId="{4F07141D-8E77-4E0B-8789-090BCB7BC019}"/>
    <dgm:cxn modelId="{5DD793F4-D455-48D3-82AE-5467382BA7C3}" type="presOf" srcId="{71AD59DC-2F96-4572-B60D-66E87A0DBFA2}" destId="{44E2C39B-613B-407D-9720-C04428DD9B62}" srcOrd="0" destOrd="0" presId="urn:microsoft.com/office/officeart/2005/8/layout/vProcess5"/>
    <dgm:cxn modelId="{4D947E54-1095-4BAC-A011-1B9B8A5E2B99}" type="presOf" srcId="{ED6DC680-BF9D-457E-A1D0-1FCDA3B0D023}" destId="{9A6A5863-0837-400B-8E4D-680868C20058}" srcOrd="0" destOrd="0" presId="urn:microsoft.com/office/officeart/2005/8/layout/vProcess5"/>
    <dgm:cxn modelId="{FF1BDA72-FC1A-4F6E-850E-E576E3EAA322}" type="presOf" srcId="{2412A097-C2D7-486F-B5B8-464E9A2A2CD3}" destId="{A0082819-2DB1-4ED9-A359-E1483A1C4D0C}" srcOrd="0" destOrd="0" presId="urn:microsoft.com/office/officeart/2005/8/layout/vProcess5"/>
    <dgm:cxn modelId="{5F7C6F52-BFFB-4143-9F36-A51A45ED7692}" type="presOf" srcId="{B1EED70B-DFD9-4EC6-91F6-D78FCB10E160}" destId="{1249FE18-6B2D-4A6E-A119-85123E86DC51}" srcOrd="0" destOrd="0" presId="urn:microsoft.com/office/officeart/2005/8/layout/vProcess5"/>
    <dgm:cxn modelId="{1C279836-7E12-40AC-8556-E67EBCE2A6D0}" srcId="{B1EED70B-DFD9-4EC6-91F6-D78FCB10E160}" destId="{F14292CD-8B94-462C-8CC0-F4BDD6D0013A}" srcOrd="1" destOrd="0" parTransId="{9C6A1369-E436-4043-90E5-9D6EA4F4B3D0}" sibTransId="{71AD59DC-2F96-4572-B60D-66E87A0DBFA2}"/>
    <dgm:cxn modelId="{8791CCA1-E2E0-4DCE-815B-96B410D0F999}" type="presOf" srcId="{22FFB23F-2B11-4E63-9039-5B3C97B75CDF}" destId="{E128C4FD-038C-48C7-8737-B6EDF265C1BD}" srcOrd="0" destOrd="0" presId="urn:microsoft.com/office/officeart/2005/8/layout/vProcess5"/>
    <dgm:cxn modelId="{82FE0F7D-4E2D-434F-B00F-DCEC295155F4}" type="presOf" srcId="{F14292CD-8B94-462C-8CC0-F4BDD6D0013A}" destId="{95D11169-6BCC-4602-9ECB-94D5AA31625A}" srcOrd="1" destOrd="0" presId="urn:microsoft.com/office/officeart/2005/8/layout/vProcess5"/>
    <dgm:cxn modelId="{9A43FD51-C2BF-4E8B-8F12-4F4574434CDA}" srcId="{B1EED70B-DFD9-4EC6-91F6-D78FCB10E160}" destId="{5611A382-8DE4-44FE-8007-EE3A10BD9898}" srcOrd="6" destOrd="0" parTransId="{06A65547-9E02-49DC-8615-D71CD5149094}" sibTransId="{C2600688-1B9D-407D-992B-2D9F12692B3B}"/>
    <dgm:cxn modelId="{B179CE56-6250-4235-86D3-2AAAA3C9AA49}" type="presOf" srcId="{16AE7454-9C5C-42BD-8014-BE2A23CCFFF5}" destId="{15D3D41F-DEBF-4770-8F53-9A7EBB89F4DA}" srcOrd="1" destOrd="0" presId="urn:microsoft.com/office/officeart/2005/8/layout/vProcess5"/>
    <dgm:cxn modelId="{63BC322C-2FA3-4E89-8B1E-27BFB88B385C}" type="presOf" srcId="{4F07141D-8E77-4E0B-8789-090BCB7BC019}" destId="{AD67FC79-3C18-45D8-B7FD-117E73D494A4}" srcOrd="0" destOrd="0" presId="urn:microsoft.com/office/officeart/2005/8/layout/vProcess5"/>
    <dgm:cxn modelId="{F89D0746-F6B8-4C9B-880E-623B271DDA7C}" type="presOf" srcId="{96CC5E58-799C-4566-930D-FAE0B84922E6}" destId="{7F563363-AFF9-4299-B6CD-B34979EAE9DA}" srcOrd="0" destOrd="0" presId="urn:microsoft.com/office/officeart/2005/8/layout/vProcess5"/>
    <dgm:cxn modelId="{C9379FC3-F331-43D9-884A-10D945ED9D59}" srcId="{B1EED70B-DFD9-4EC6-91F6-D78FCB10E160}" destId="{16AE7454-9C5C-42BD-8014-BE2A23CCFFF5}" srcOrd="0" destOrd="0" parTransId="{109BDAD3-9029-4F9C-B578-1C8812F6DF37}" sibTransId="{22FFB23F-2B11-4E63-9039-5B3C97B75CDF}"/>
    <dgm:cxn modelId="{FAFCF4B9-CC0E-44E2-9CB3-3E22F845E502}" type="presOf" srcId="{F14292CD-8B94-462C-8CC0-F4BDD6D0013A}" destId="{9E2AA164-90FE-4D58-AC23-C02C01933835}" srcOrd="0" destOrd="0" presId="urn:microsoft.com/office/officeart/2005/8/layout/vProcess5"/>
    <dgm:cxn modelId="{7F905301-1D9F-48B3-B408-87A0B8A81F5C}" srcId="{B1EED70B-DFD9-4EC6-91F6-D78FCB10E160}" destId="{ED6DC680-BF9D-457E-A1D0-1FCDA3B0D023}" srcOrd="2" destOrd="0" parTransId="{05F2181D-0ED3-4C10-8763-909047DD34E3}" sibTransId="{27F9524D-6716-41F1-8C2D-F16628BAA3BF}"/>
    <dgm:cxn modelId="{6E8CBEB7-39B4-451F-9CD7-1F333C273D20}" type="presOf" srcId="{96CC5E58-799C-4566-930D-FAE0B84922E6}" destId="{43A5C898-757D-44E0-8E0D-1B270F4763D3}" srcOrd="1" destOrd="0" presId="urn:microsoft.com/office/officeart/2005/8/layout/vProcess5"/>
    <dgm:cxn modelId="{95958D20-5840-45E9-B35E-FAF3A33F2296}" type="presParOf" srcId="{1249FE18-6B2D-4A6E-A119-85123E86DC51}" destId="{A78DD5F4-A4AA-4C06-AF0E-D8A97366A8EE}" srcOrd="0" destOrd="0" presId="urn:microsoft.com/office/officeart/2005/8/layout/vProcess5"/>
    <dgm:cxn modelId="{D8A57114-176B-473F-88DF-D654B93CAFA2}" type="presParOf" srcId="{1249FE18-6B2D-4A6E-A119-85123E86DC51}" destId="{5FC00F76-FEA0-489B-808E-0FC283A85CDE}" srcOrd="1" destOrd="0" presId="urn:microsoft.com/office/officeart/2005/8/layout/vProcess5"/>
    <dgm:cxn modelId="{B568D6D7-E7BF-41E6-91DD-38108AD7476C}" type="presParOf" srcId="{1249FE18-6B2D-4A6E-A119-85123E86DC51}" destId="{9E2AA164-90FE-4D58-AC23-C02C01933835}" srcOrd="2" destOrd="0" presId="urn:microsoft.com/office/officeart/2005/8/layout/vProcess5"/>
    <dgm:cxn modelId="{1DAB4A38-6A6B-4084-B5D0-B3E67686798C}" type="presParOf" srcId="{1249FE18-6B2D-4A6E-A119-85123E86DC51}" destId="{9A6A5863-0837-400B-8E4D-680868C20058}" srcOrd="3" destOrd="0" presId="urn:microsoft.com/office/officeart/2005/8/layout/vProcess5"/>
    <dgm:cxn modelId="{AC3A4DC2-D0DB-457E-9800-13F2525D304B}" type="presParOf" srcId="{1249FE18-6B2D-4A6E-A119-85123E86DC51}" destId="{A0082819-2DB1-4ED9-A359-E1483A1C4D0C}" srcOrd="4" destOrd="0" presId="urn:microsoft.com/office/officeart/2005/8/layout/vProcess5"/>
    <dgm:cxn modelId="{3E6CAED4-B068-4F56-ACAD-9F9FC882AFEA}" type="presParOf" srcId="{1249FE18-6B2D-4A6E-A119-85123E86DC51}" destId="{7F563363-AFF9-4299-B6CD-B34979EAE9DA}" srcOrd="5" destOrd="0" presId="urn:microsoft.com/office/officeart/2005/8/layout/vProcess5"/>
    <dgm:cxn modelId="{9EC9DEDD-69A0-461E-BEC6-D6915EB2DE5F}" type="presParOf" srcId="{1249FE18-6B2D-4A6E-A119-85123E86DC51}" destId="{E128C4FD-038C-48C7-8737-B6EDF265C1BD}" srcOrd="6" destOrd="0" presId="urn:microsoft.com/office/officeart/2005/8/layout/vProcess5"/>
    <dgm:cxn modelId="{41DE4B4D-A283-4221-815E-F755ECC98239}" type="presParOf" srcId="{1249FE18-6B2D-4A6E-A119-85123E86DC51}" destId="{44E2C39B-613B-407D-9720-C04428DD9B62}" srcOrd="7" destOrd="0" presId="urn:microsoft.com/office/officeart/2005/8/layout/vProcess5"/>
    <dgm:cxn modelId="{FBA43EAE-9ADE-42A5-ADCC-424BD15C86F7}" type="presParOf" srcId="{1249FE18-6B2D-4A6E-A119-85123E86DC51}" destId="{69A92548-92F9-4EA2-A18A-EF233008F719}" srcOrd="8" destOrd="0" presId="urn:microsoft.com/office/officeart/2005/8/layout/vProcess5"/>
    <dgm:cxn modelId="{4133E96C-CF92-4634-AC87-BEC484A51B1D}" type="presParOf" srcId="{1249FE18-6B2D-4A6E-A119-85123E86DC51}" destId="{AD67FC79-3C18-45D8-B7FD-117E73D494A4}" srcOrd="9" destOrd="0" presId="urn:microsoft.com/office/officeart/2005/8/layout/vProcess5"/>
    <dgm:cxn modelId="{BDE2F07D-44F3-4085-BFFC-23B440D6865A}" type="presParOf" srcId="{1249FE18-6B2D-4A6E-A119-85123E86DC51}" destId="{15D3D41F-DEBF-4770-8F53-9A7EBB89F4DA}" srcOrd="10" destOrd="0" presId="urn:microsoft.com/office/officeart/2005/8/layout/vProcess5"/>
    <dgm:cxn modelId="{03FB2AED-DF0C-4785-B974-2F34C6FC8518}" type="presParOf" srcId="{1249FE18-6B2D-4A6E-A119-85123E86DC51}" destId="{95D11169-6BCC-4602-9ECB-94D5AA31625A}" srcOrd="11" destOrd="0" presId="urn:microsoft.com/office/officeart/2005/8/layout/vProcess5"/>
    <dgm:cxn modelId="{AB5881F1-850F-4D5F-852B-42A3D0B95AF9}" type="presParOf" srcId="{1249FE18-6B2D-4A6E-A119-85123E86DC51}" destId="{720AFF36-3AA8-4D7B-9B4D-41095D649106}" srcOrd="12" destOrd="0" presId="urn:microsoft.com/office/officeart/2005/8/layout/vProcess5"/>
    <dgm:cxn modelId="{5EFD7A55-2914-4C69-A3D9-5F993C482620}" type="presParOf" srcId="{1249FE18-6B2D-4A6E-A119-85123E86DC51}" destId="{A60FA41C-7C6B-43EB-82CF-59CB18012294}" srcOrd="13" destOrd="0" presId="urn:microsoft.com/office/officeart/2005/8/layout/vProcess5"/>
    <dgm:cxn modelId="{01BEBAA9-7075-4774-B929-84507E11267F}" type="presParOf" srcId="{1249FE18-6B2D-4A6E-A119-85123E86DC51}" destId="{43A5C898-757D-44E0-8E0D-1B270F4763D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C55E1-BA58-4689-B559-737DD343F19F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CBECA22-ACDF-437E-9803-924F68D15270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Repetitive Sneezing</a:t>
          </a:r>
          <a:endParaRPr lang="en-IN" b="1" dirty="0">
            <a:solidFill>
              <a:schemeClr val="bg1"/>
            </a:solidFill>
          </a:endParaRPr>
        </a:p>
      </dgm:t>
    </dgm:pt>
    <dgm:pt modelId="{44F05560-5347-4065-86BD-226A501B7D01}" type="parTrans" cxnId="{3D9E9A26-DFE0-4473-9CE0-094919947B2B}">
      <dgm:prSet/>
      <dgm:spPr/>
      <dgm:t>
        <a:bodyPr/>
        <a:lstStyle/>
        <a:p>
          <a:endParaRPr lang="en-IN"/>
        </a:p>
      </dgm:t>
    </dgm:pt>
    <dgm:pt modelId="{481D7554-CFD4-40DF-B59A-67CD178C5B50}" type="sibTrans" cxnId="{3D9E9A26-DFE0-4473-9CE0-094919947B2B}">
      <dgm:prSet/>
      <dgm:spPr/>
      <dgm:t>
        <a:bodyPr/>
        <a:lstStyle/>
        <a:p>
          <a:endParaRPr lang="en-IN"/>
        </a:p>
      </dgm:t>
    </dgm:pt>
    <dgm:pt modelId="{8FBF82E4-8257-48ED-BE64-5FDE3A4C9C75}">
      <dgm:prSet phldrT="[Text]"/>
      <dgm:spPr>
        <a:solidFill>
          <a:srgbClr val="FF0000"/>
        </a:solidFill>
      </dgm:spPr>
      <dgm:t>
        <a:bodyPr/>
        <a:lstStyle/>
        <a:p>
          <a:r>
            <a:rPr lang="en-IN" b="1" dirty="0" smtClean="0">
              <a:solidFill>
                <a:schemeClr val="bg1"/>
              </a:solidFill>
            </a:rPr>
            <a:t>Nasal Congestion</a:t>
          </a:r>
          <a:endParaRPr lang="en-IN" b="1" dirty="0">
            <a:solidFill>
              <a:schemeClr val="bg1"/>
            </a:solidFill>
          </a:endParaRPr>
        </a:p>
      </dgm:t>
    </dgm:pt>
    <dgm:pt modelId="{75F28882-025B-4CCF-BB1C-CBA408C2DC4C}" type="parTrans" cxnId="{1F470919-9653-493C-AA24-1C2F6CE99EC4}">
      <dgm:prSet/>
      <dgm:spPr/>
      <dgm:t>
        <a:bodyPr/>
        <a:lstStyle/>
        <a:p>
          <a:endParaRPr lang="en-IN"/>
        </a:p>
      </dgm:t>
    </dgm:pt>
    <dgm:pt modelId="{2CB93012-4FA6-4AB6-8BED-77FA10E2C706}" type="sibTrans" cxnId="{1F470919-9653-493C-AA24-1C2F6CE99EC4}">
      <dgm:prSet/>
      <dgm:spPr/>
      <dgm:t>
        <a:bodyPr/>
        <a:lstStyle/>
        <a:p>
          <a:endParaRPr lang="en-IN"/>
        </a:p>
      </dgm:t>
    </dgm:pt>
    <dgm:pt modelId="{D641F2BB-7822-4501-A9ED-139CD501FC97}">
      <dgm:prSet phldrT="[Text]"/>
      <dgm:spPr>
        <a:solidFill>
          <a:srgbClr val="9900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Nasal Pruritus</a:t>
          </a:r>
          <a:endParaRPr lang="en-IN" b="1" dirty="0">
            <a:solidFill>
              <a:schemeClr val="bg1"/>
            </a:solidFill>
          </a:endParaRPr>
        </a:p>
      </dgm:t>
    </dgm:pt>
    <dgm:pt modelId="{749B1793-9E8B-41A1-8A20-C98A78F8D6E2}" type="parTrans" cxnId="{69209809-E598-4E74-8825-DDB728066BF4}">
      <dgm:prSet/>
      <dgm:spPr/>
      <dgm:t>
        <a:bodyPr/>
        <a:lstStyle/>
        <a:p>
          <a:endParaRPr lang="en-IN"/>
        </a:p>
      </dgm:t>
    </dgm:pt>
    <dgm:pt modelId="{D5E1C30E-EB02-425A-A3AB-595E1D5678CA}" type="sibTrans" cxnId="{69209809-E598-4E74-8825-DDB728066BF4}">
      <dgm:prSet/>
      <dgm:spPr/>
      <dgm:t>
        <a:bodyPr/>
        <a:lstStyle/>
        <a:p>
          <a:endParaRPr lang="en-IN"/>
        </a:p>
      </dgm:t>
    </dgm:pt>
    <dgm:pt modelId="{998C31CF-8832-4431-9452-D533BD3F80F3}">
      <dgm:prSet/>
      <dgm:spPr>
        <a:solidFill>
          <a:srgbClr val="0033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Watery Rhinorrhea</a:t>
          </a:r>
          <a:endParaRPr lang="en-IN" b="1" dirty="0">
            <a:solidFill>
              <a:schemeClr val="bg1"/>
            </a:solidFill>
          </a:endParaRPr>
        </a:p>
      </dgm:t>
    </dgm:pt>
    <dgm:pt modelId="{59D65F10-13DA-4470-AAF6-3A3101D5D310}" type="parTrans" cxnId="{49480466-C712-414A-A87D-C4007D19331B}">
      <dgm:prSet/>
      <dgm:spPr/>
      <dgm:t>
        <a:bodyPr/>
        <a:lstStyle/>
        <a:p>
          <a:endParaRPr lang="en-IN"/>
        </a:p>
      </dgm:t>
    </dgm:pt>
    <dgm:pt modelId="{DA58741D-D39B-4312-B950-5BA121AD104D}" type="sibTrans" cxnId="{49480466-C712-414A-A87D-C4007D19331B}">
      <dgm:prSet/>
      <dgm:spPr/>
      <dgm:t>
        <a:bodyPr/>
        <a:lstStyle/>
        <a:p>
          <a:endParaRPr lang="en-IN"/>
        </a:p>
      </dgm:t>
    </dgm:pt>
    <dgm:pt modelId="{A95CBAEE-CF34-4664-8CAB-6AAB9991C36F}" type="pres">
      <dgm:prSet presAssocID="{AAFC55E1-BA58-4689-B559-737DD343F1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598D2B5-C94E-4673-A94F-2CCAE1133F88}" type="pres">
      <dgm:prSet presAssocID="{BCBECA22-ACDF-437E-9803-924F68D152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A72D23-5B87-4FC2-9D33-2BB3E165733A}" type="pres">
      <dgm:prSet presAssocID="{481D7554-CFD4-40DF-B59A-67CD178C5B50}" presName="space" presStyleCnt="0"/>
      <dgm:spPr/>
    </dgm:pt>
    <dgm:pt modelId="{DBD8FAE9-9725-4D99-8A9E-27D4FF538A13}" type="pres">
      <dgm:prSet presAssocID="{8FBF82E4-8257-48ED-BE64-5FDE3A4C9C7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07F4DF-45E2-43F0-A176-1BBF4F1D59CD}" type="pres">
      <dgm:prSet presAssocID="{2CB93012-4FA6-4AB6-8BED-77FA10E2C706}" presName="space" presStyleCnt="0"/>
      <dgm:spPr/>
    </dgm:pt>
    <dgm:pt modelId="{B3F1371D-5FBA-4D48-A82C-711471061B70}" type="pres">
      <dgm:prSet presAssocID="{998C31CF-8832-4431-9452-D533BD3F80F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58464E-E754-4AE7-8222-E14B44520CB6}" type="pres">
      <dgm:prSet presAssocID="{DA58741D-D39B-4312-B950-5BA121AD104D}" presName="space" presStyleCnt="0"/>
      <dgm:spPr/>
    </dgm:pt>
    <dgm:pt modelId="{22CFEB9A-CF62-46E2-A510-CF266E5C91A2}" type="pres">
      <dgm:prSet presAssocID="{D641F2BB-7822-4501-A9ED-139CD501FC9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F470919-9653-493C-AA24-1C2F6CE99EC4}" srcId="{AAFC55E1-BA58-4689-B559-737DD343F19F}" destId="{8FBF82E4-8257-48ED-BE64-5FDE3A4C9C75}" srcOrd="1" destOrd="0" parTransId="{75F28882-025B-4CCF-BB1C-CBA408C2DC4C}" sibTransId="{2CB93012-4FA6-4AB6-8BED-77FA10E2C706}"/>
    <dgm:cxn modelId="{3D9E9A26-DFE0-4473-9CE0-094919947B2B}" srcId="{AAFC55E1-BA58-4689-B559-737DD343F19F}" destId="{BCBECA22-ACDF-437E-9803-924F68D15270}" srcOrd="0" destOrd="0" parTransId="{44F05560-5347-4065-86BD-226A501B7D01}" sibTransId="{481D7554-CFD4-40DF-B59A-67CD178C5B50}"/>
    <dgm:cxn modelId="{F92C7A2E-15B5-441E-82A4-20E6283BA152}" type="presOf" srcId="{BCBECA22-ACDF-437E-9803-924F68D15270}" destId="{9598D2B5-C94E-4673-A94F-2CCAE1133F88}" srcOrd="0" destOrd="0" presId="urn:microsoft.com/office/officeart/2005/8/layout/venn3"/>
    <dgm:cxn modelId="{49480466-C712-414A-A87D-C4007D19331B}" srcId="{AAFC55E1-BA58-4689-B559-737DD343F19F}" destId="{998C31CF-8832-4431-9452-D533BD3F80F3}" srcOrd="2" destOrd="0" parTransId="{59D65F10-13DA-4470-AAF6-3A3101D5D310}" sibTransId="{DA58741D-D39B-4312-B950-5BA121AD104D}"/>
    <dgm:cxn modelId="{DBF719E3-C95F-44B8-A56E-6A50276888C2}" type="presOf" srcId="{AAFC55E1-BA58-4689-B559-737DD343F19F}" destId="{A95CBAEE-CF34-4664-8CAB-6AAB9991C36F}" srcOrd="0" destOrd="0" presId="urn:microsoft.com/office/officeart/2005/8/layout/venn3"/>
    <dgm:cxn modelId="{F1F65BF0-766B-4003-A8D9-594840620325}" type="presOf" srcId="{8FBF82E4-8257-48ED-BE64-5FDE3A4C9C75}" destId="{DBD8FAE9-9725-4D99-8A9E-27D4FF538A13}" srcOrd="0" destOrd="0" presId="urn:microsoft.com/office/officeart/2005/8/layout/venn3"/>
    <dgm:cxn modelId="{0A35D58E-668E-4417-A981-5C57039D82E5}" type="presOf" srcId="{998C31CF-8832-4431-9452-D533BD3F80F3}" destId="{B3F1371D-5FBA-4D48-A82C-711471061B70}" srcOrd="0" destOrd="0" presId="urn:microsoft.com/office/officeart/2005/8/layout/venn3"/>
    <dgm:cxn modelId="{69209809-E598-4E74-8825-DDB728066BF4}" srcId="{AAFC55E1-BA58-4689-B559-737DD343F19F}" destId="{D641F2BB-7822-4501-A9ED-139CD501FC97}" srcOrd="3" destOrd="0" parTransId="{749B1793-9E8B-41A1-8A20-C98A78F8D6E2}" sibTransId="{D5E1C30E-EB02-425A-A3AB-595E1D5678CA}"/>
    <dgm:cxn modelId="{0857A75A-7604-404D-A4F7-A767401C62F1}" type="presOf" srcId="{D641F2BB-7822-4501-A9ED-139CD501FC97}" destId="{22CFEB9A-CF62-46E2-A510-CF266E5C91A2}" srcOrd="0" destOrd="0" presId="urn:microsoft.com/office/officeart/2005/8/layout/venn3"/>
    <dgm:cxn modelId="{C6982F77-5991-4780-94A4-D3CF42A1B21D}" type="presParOf" srcId="{A95CBAEE-CF34-4664-8CAB-6AAB9991C36F}" destId="{9598D2B5-C94E-4673-A94F-2CCAE1133F88}" srcOrd="0" destOrd="0" presId="urn:microsoft.com/office/officeart/2005/8/layout/venn3"/>
    <dgm:cxn modelId="{E809A311-413C-481C-8CA0-124619DE5642}" type="presParOf" srcId="{A95CBAEE-CF34-4664-8CAB-6AAB9991C36F}" destId="{A7A72D23-5B87-4FC2-9D33-2BB3E165733A}" srcOrd="1" destOrd="0" presId="urn:microsoft.com/office/officeart/2005/8/layout/venn3"/>
    <dgm:cxn modelId="{45435DC9-844B-42BE-9DB2-941EBD8A2BCD}" type="presParOf" srcId="{A95CBAEE-CF34-4664-8CAB-6AAB9991C36F}" destId="{DBD8FAE9-9725-4D99-8A9E-27D4FF538A13}" srcOrd="2" destOrd="0" presId="urn:microsoft.com/office/officeart/2005/8/layout/venn3"/>
    <dgm:cxn modelId="{F75A5EE4-10EB-4A35-B6B0-702EFB85E3DD}" type="presParOf" srcId="{A95CBAEE-CF34-4664-8CAB-6AAB9991C36F}" destId="{5307F4DF-45E2-43F0-A176-1BBF4F1D59CD}" srcOrd="3" destOrd="0" presId="urn:microsoft.com/office/officeart/2005/8/layout/venn3"/>
    <dgm:cxn modelId="{746D0472-D3AB-489B-B7F3-28C72346EC68}" type="presParOf" srcId="{A95CBAEE-CF34-4664-8CAB-6AAB9991C36F}" destId="{B3F1371D-5FBA-4D48-A82C-711471061B70}" srcOrd="4" destOrd="0" presId="urn:microsoft.com/office/officeart/2005/8/layout/venn3"/>
    <dgm:cxn modelId="{CD276965-8010-4464-B786-2BBBEFDEAE6A}" type="presParOf" srcId="{A95CBAEE-CF34-4664-8CAB-6AAB9991C36F}" destId="{6A58464E-E754-4AE7-8222-E14B44520CB6}" srcOrd="5" destOrd="0" presId="urn:microsoft.com/office/officeart/2005/8/layout/venn3"/>
    <dgm:cxn modelId="{8710BD98-09FB-4542-B3D0-AE365970E768}" type="presParOf" srcId="{A95CBAEE-CF34-4664-8CAB-6AAB9991C36F}" destId="{22CFEB9A-CF62-46E2-A510-CF266E5C91A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EE7B6-78F7-443D-8645-189D0618CD9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F832A03-513B-41E5-9208-380BB9238402}">
      <dgm:prSet phldrT="[Text]"/>
      <dgm:spPr>
        <a:solidFill>
          <a:srgbClr val="990000"/>
        </a:solidFill>
      </dgm:spPr>
      <dgm:t>
        <a:bodyPr/>
        <a:lstStyle/>
        <a:p>
          <a:r>
            <a:rPr lang="en-US" dirty="0" smtClean="0"/>
            <a:t>Eye Symptoms</a:t>
          </a:r>
          <a:endParaRPr lang="en-IN" dirty="0"/>
        </a:p>
      </dgm:t>
    </dgm:pt>
    <dgm:pt modelId="{BEB8F28C-A72D-48BE-BA7D-04152C2F1563}" type="parTrans" cxnId="{9ECB6C5A-3AEE-4F22-8CE4-5DC6CA9587BA}">
      <dgm:prSet/>
      <dgm:spPr/>
      <dgm:t>
        <a:bodyPr/>
        <a:lstStyle/>
        <a:p>
          <a:endParaRPr lang="en-IN"/>
        </a:p>
      </dgm:t>
    </dgm:pt>
    <dgm:pt modelId="{5A8000E3-AA28-4584-988A-E44F0DA395E6}" type="sibTrans" cxnId="{9ECB6C5A-3AEE-4F22-8CE4-5DC6CA9587BA}">
      <dgm:prSet/>
      <dgm:spPr/>
      <dgm:t>
        <a:bodyPr/>
        <a:lstStyle/>
        <a:p>
          <a:endParaRPr lang="en-IN"/>
        </a:p>
      </dgm:t>
    </dgm:pt>
    <dgm:pt modelId="{016966FE-5043-4299-9545-761591FBB745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/>
            <a:t>Ear Symptoms</a:t>
          </a:r>
          <a:endParaRPr lang="en-IN" dirty="0"/>
        </a:p>
      </dgm:t>
    </dgm:pt>
    <dgm:pt modelId="{6E8B6342-DD25-4B04-A602-F3CC91FCA1FF}" type="parTrans" cxnId="{FD6F9329-0D67-4001-B82B-6A0981355FC1}">
      <dgm:prSet/>
      <dgm:spPr/>
      <dgm:t>
        <a:bodyPr/>
        <a:lstStyle/>
        <a:p>
          <a:endParaRPr lang="en-IN"/>
        </a:p>
      </dgm:t>
    </dgm:pt>
    <dgm:pt modelId="{0EDE698D-F180-44DD-81A9-3158BEEF2AE8}" type="sibTrans" cxnId="{FD6F9329-0D67-4001-B82B-6A0981355FC1}">
      <dgm:prSet/>
      <dgm:spPr/>
      <dgm:t>
        <a:bodyPr/>
        <a:lstStyle/>
        <a:p>
          <a:endParaRPr lang="en-IN"/>
        </a:p>
      </dgm:t>
    </dgm:pt>
    <dgm:pt modelId="{A8D9FF02-0C0D-49DC-89B8-DF56221DE08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Post nasal drip</a:t>
          </a:r>
          <a:endParaRPr lang="en-IN" dirty="0"/>
        </a:p>
      </dgm:t>
    </dgm:pt>
    <dgm:pt modelId="{CDCAED8C-75D4-4B68-9002-C621148AC4F6}" type="parTrans" cxnId="{F871D3B1-7360-4B8B-9E77-3EE09E0DF714}">
      <dgm:prSet/>
      <dgm:spPr/>
      <dgm:t>
        <a:bodyPr/>
        <a:lstStyle/>
        <a:p>
          <a:endParaRPr lang="en-IN"/>
        </a:p>
      </dgm:t>
    </dgm:pt>
    <dgm:pt modelId="{C1BDC45D-2DF2-4901-BD6B-84A37D480023}" type="sibTrans" cxnId="{F871D3B1-7360-4B8B-9E77-3EE09E0DF714}">
      <dgm:prSet/>
      <dgm:spPr/>
      <dgm:t>
        <a:bodyPr/>
        <a:lstStyle/>
        <a:p>
          <a:endParaRPr lang="en-IN"/>
        </a:p>
      </dgm:t>
    </dgm:pt>
    <dgm:pt modelId="{BA5F4587-B07C-4615-90B5-DE2765D46C83}" type="pres">
      <dgm:prSet presAssocID="{1ECEE7B6-78F7-443D-8645-189D0618CD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8D56992-E464-4DFB-8AE3-90C6A1DEDC78}" type="pres">
      <dgm:prSet presAssocID="{9F832A03-513B-41E5-9208-380BB9238402}" presName="parentLin" presStyleCnt="0"/>
      <dgm:spPr/>
    </dgm:pt>
    <dgm:pt modelId="{9FFAA83D-FCB9-46D1-8035-0AFC48BFED61}" type="pres">
      <dgm:prSet presAssocID="{9F832A03-513B-41E5-9208-380BB9238402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E4CE361-F44B-4210-B576-A1E0B8D78632}" type="pres">
      <dgm:prSet presAssocID="{9F832A03-513B-41E5-9208-380BB92384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BD3C2E-C432-490E-8B1B-C26AF6DCBFD0}" type="pres">
      <dgm:prSet presAssocID="{9F832A03-513B-41E5-9208-380BB9238402}" presName="negativeSpace" presStyleCnt="0"/>
      <dgm:spPr/>
    </dgm:pt>
    <dgm:pt modelId="{CE53500E-FB57-4FB4-B204-0E96110D367E}" type="pres">
      <dgm:prSet presAssocID="{9F832A03-513B-41E5-9208-380BB9238402}" presName="childText" presStyleLbl="conFgAcc1" presStyleIdx="0" presStyleCnt="3" custLinFactNeighborX="126" custLinFactNeighborY="-57805">
        <dgm:presLayoutVars>
          <dgm:bulletEnabled val="1"/>
        </dgm:presLayoutVars>
      </dgm:prSet>
      <dgm:spPr/>
    </dgm:pt>
    <dgm:pt modelId="{AA8B455B-CC5C-49C6-8482-6FF373D03E77}" type="pres">
      <dgm:prSet presAssocID="{5A8000E3-AA28-4584-988A-E44F0DA395E6}" presName="spaceBetweenRectangles" presStyleCnt="0"/>
      <dgm:spPr/>
    </dgm:pt>
    <dgm:pt modelId="{C5A8E0CC-7EE2-4957-97EA-399713D4B8BF}" type="pres">
      <dgm:prSet presAssocID="{016966FE-5043-4299-9545-761591FBB745}" presName="parentLin" presStyleCnt="0"/>
      <dgm:spPr/>
    </dgm:pt>
    <dgm:pt modelId="{A5571B6B-6EDD-42A8-B3DE-0A3729297C69}" type="pres">
      <dgm:prSet presAssocID="{016966FE-5043-4299-9545-761591FBB74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39529711-68E3-4B06-B8F4-8C3311ADAA92}" type="pres">
      <dgm:prSet presAssocID="{016966FE-5043-4299-9545-761591FBB7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ADD933-7D26-44A2-B064-8D2BF774358E}" type="pres">
      <dgm:prSet presAssocID="{016966FE-5043-4299-9545-761591FBB745}" presName="negativeSpace" presStyleCnt="0"/>
      <dgm:spPr/>
    </dgm:pt>
    <dgm:pt modelId="{D46EA5F3-8289-4890-B564-29DD3F87DCBF}" type="pres">
      <dgm:prSet presAssocID="{016966FE-5043-4299-9545-761591FBB745}" presName="childText" presStyleLbl="conFgAcc1" presStyleIdx="1" presStyleCnt="3">
        <dgm:presLayoutVars>
          <dgm:bulletEnabled val="1"/>
        </dgm:presLayoutVars>
      </dgm:prSet>
      <dgm:spPr/>
    </dgm:pt>
    <dgm:pt modelId="{A0E2C508-B698-4F4A-AA22-A546DA8A1053}" type="pres">
      <dgm:prSet presAssocID="{0EDE698D-F180-44DD-81A9-3158BEEF2AE8}" presName="spaceBetweenRectangles" presStyleCnt="0"/>
      <dgm:spPr/>
    </dgm:pt>
    <dgm:pt modelId="{2FD3506B-428A-4EFE-BE40-ECE50AAA8392}" type="pres">
      <dgm:prSet presAssocID="{A8D9FF02-0C0D-49DC-89B8-DF56221DE080}" presName="parentLin" presStyleCnt="0"/>
      <dgm:spPr/>
    </dgm:pt>
    <dgm:pt modelId="{E7CDA563-F34A-4FF4-8109-56715B364F49}" type="pres">
      <dgm:prSet presAssocID="{A8D9FF02-0C0D-49DC-89B8-DF56221DE080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BA9A2BFC-6D60-4E87-AAD6-5DE5F203CDDE}" type="pres">
      <dgm:prSet presAssocID="{A8D9FF02-0C0D-49DC-89B8-DF56221DE0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ED0BDA-0C41-4EBC-BFC3-765CF01D47E8}" type="pres">
      <dgm:prSet presAssocID="{A8D9FF02-0C0D-49DC-89B8-DF56221DE080}" presName="negativeSpace" presStyleCnt="0"/>
      <dgm:spPr/>
    </dgm:pt>
    <dgm:pt modelId="{E6F3A99F-01C4-4A55-B93B-335F7445EBBE}" type="pres">
      <dgm:prSet presAssocID="{A8D9FF02-0C0D-49DC-89B8-DF56221DE0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AD2D324-F48A-4990-B1D0-9B977BAFB482}" type="presOf" srcId="{9F832A03-513B-41E5-9208-380BB9238402}" destId="{9FFAA83D-FCB9-46D1-8035-0AFC48BFED61}" srcOrd="0" destOrd="0" presId="urn:microsoft.com/office/officeart/2005/8/layout/list1"/>
    <dgm:cxn modelId="{FD6F9329-0D67-4001-B82B-6A0981355FC1}" srcId="{1ECEE7B6-78F7-443D-8645-189D0618CD90}" destId="{016966FE-5043-4299-9545-761591FBB745}" srcOrd="1" destOrd="0" parTransId="{6E8B6342-DD25-4B04-A602-F3CC91FCA1FF}" sibTransId="{0EDE698D-F180-44DD-81A9-3158BEEF2AE8}"/>
    <dgm:cxn modelId="{E802CA76-A401-4917-AA89-75CB4A0C4BD9}" type="presOf" srcId="{9F832A03-513B-41E5-9208-380BB9238402}" destId="{2E4CE361-F44B-4210-B576-A1E0B8D78632}" srcOrd="1" destOrd="0" presId="urn:microsoft.com/office/officeart/2005/8/layout/list1"/>
    <dgm:cxn modelId="{D9020E8C-CDB1-4F0A-A674-AE14B9B9CEC0}" type="presOf" srcId="{016966FE-5043-4299-9545-761591FBB745}" destId="{A5571B6B-6EDD-42A8-B3DE-0A3729297C69}" srcOrd="0" destOrd="0" presId="urn:microsoft.com/office/officeart/2005/8/layout/list1"/>
    <dgm:cxn modelId="{4D291AB5-E413-47EF-91F9-DD867F69E169}" type="presOf" srcId="{1ECEE7B6-78F7-443D-8645-189D0618CD90}" destId="{BA5F4587-B07C-4615-90B5-DE2765D46C83}" srcOrd="0" destOrd="0" presId="urn:microsoft.com/office/officeart/2005/8/layout/list1"/>
    <dgm:cxn modelId="{9ECB6C5A-3AEE-4F22-8CE4-5DC6CA9587BA}" srcId="{1ECEE7B6-78F7-443D-8645-189D0618CD90}" destId="{9F832A03-513B-41E5-9208-380BB9238402}" srcOrd="0" destOrd="0" parTransId="{BEB8F28C-A72D-48BE-BA7D-04152C2F1563}" sibTransId="{5A8000E3-AA28-4584-988A-E44F0DA395E6}"/>
    <dgm:cxn modelId="{4788BF03-7684-4D6F-A791-21A9E739065E}" type="presOf" srcId="{016966FE-5043-4299-9545-761591FBB745}" destId="{39529711-68E3-4B06-B8F4-8C3311ADAA92}" srcOrd="1" destOrd="0" presId="urn:microsoft.com/office/officeart/2005/8/layout/list1"/>
    <dgm:cxn modelId="{F871D3B1-7360-4B8B-9E77-3EE09E0DF714}" srcId="{1ECEE7B6-78F7-443D-8645-189D0618CD90}" destId="{A8D9FF02-0C0D-49DC-89B8-DF56221DE080}" srcOrd="2" destOrd="0" parTransId="{CDCAED8C-75D4-4B68-9002-C621148AC4F6}" sibTransId="{C1BDC45D-2DF2-4901-BD6B-84A37D480023}"/>
    <dgm:cxn modelId="{B4A6AC21-277D-45FD-AB8A-31ABAC033C11}" type="presOf" srcId="{A8D9FF02-0C0D-49DC-89B8-DF56221DE080}" destId="{E7CDA563-F34A-4FF4-8109-56715B364F49}" srcOrd="0" destOrd="0" presId="urn:microsoft.com/office/officeart/2005/8/layout/list1"/>
    <dgm:cxn modelId="{5B53BC7C-EC33-48F0-B6ED-15CE691506B5}" type="presOf" srcId="{A8D9FF02-0C0D-49DC-89B8-DF56221DE080}" destId="{BA9A2BFC-6D60-4E87-AAD6-5DE5F203CDDE}" srcOrd="1" destOrd="0" presId="urn:microsoft.com/office/officeart/2005/8/layout/list1"/>
    <dgm:cxn modelId="{0FFD9A9D-E4B6-4A13-B021-91830EC0AC51}" type="presParOf" srcId="{BA5F4587-B07C-4615-90B5-DE2765D46C83}" destId="{48D56992-E464-4DFB-8AE3-90C6A1DEDC78}" srcOrd="0" destOrd="0" presId="urn:microsoft.com/office/officeart/2005/8/layout/list1"/>
    <dgm:cxn modelId="{CE56167A-12BA-4FC9-97D5-806049C7D169}" type="presParOf" srcId="{48D56992-E464-4DFB-8AE3-90C6A1DEDC78}" destId="{9FFAA83D-FCB9-46D1-8035-0AFC48BFED61}" srcOrd="0" destOrd="0" presId="urn:microsoft.com/office/officeart/2005/8/layout/list1"/>
    <dgm:cxn modelId="{75E58909-4ADF-4386-A6E5-70F5293EC360}" type="presParOf" srcId="{48D56992-E464-4DFB-8AE3-90C6A1DEDC78}" destId="{2E4CE361-F44B-4210-B576-A1E0B8D78632}" srcOrd="1" destOrd="0" presId="urn:microsoft.com/office/officeart/2005/8/layout/list1"/>
    <dgm:cxn modelId="{1C8B212E-9742-4428-AE25-FCCCF3807A65}" type="presParOf" srcId="{BA5F4587-B07C-4615-90B5-DE2765D46C83}" destId="{54BD3C2E-C432-490E-8B1B-C26AF6DCBFD0}" srcOrd="1" destOrd="0" presId="urn:microsoft.com/office/officeart/2005/8/layout/list1"/>
    <dgm:cxn modelId="{B6E165B0-A914-4A6B-B45C-DDD056985D2D}" type="presParOf" srcId="{BA5F4587-B07C-4615-90B5-DE2765D46C83}" destId="{CE53500E-FB57-4FB4-B204-0E96110D367E}" srcOrd="2" destOrd="0" presId="urn:microsoft.com/office/officeart/2005/8/layout/list1"/>
    <dgm:cxn modelId="{49E467BD-77B4-4F95-9820-20CE31D2F9AC}" type="presParOf" srcId="{BA5F4587-B07C-4615-90B5-DE2765D46C83}" destId="{AA8B455B-CC5C-49C6-8482-6FF373D03E77}" srcOrd="3" destOrd="0" presId="urn:microsoft.com/office/officeart/2005/8/layout/list1"/>
    <dgm:cxn modelId="{CB831EE0-F152-43B1-A699-03D82B6EAD40}" type="presParOf" srcId="{BA5F4587-B07C-4615-90B5-DE2765D46C83}" destId="{C5A8E0CC-7EE2-4957-97EA-399713D4B8BF}" srcOrd="4" destOrd="0" presId="urn:microsoft.com/office/officeart/2005/8/layout/list1"/>
    <dgm:cxn modelId="{A17AEB6D-13EE-4CAC-9B71-0439237EDC49}" type="presParOf" srcId="{C5A8E0CC-7EE2-4957-97EA-399713D4B8BF}" destId="{A5571B6B-6EDD-42A8-B3DE-0A3729297C69}" srcOrd="0" destOrd="0" presId="urn:microsoft.com/office/officeart/2005/8/layout/list1"/>
    <dgm:cxn modelId="{38669188-86EF-4475-AD26-D176FFF00891}" type="presParOf" srcId="{C5A8E0CC-7EE2-4957-97EA-399713D4B8BF}" destId="{39529711-68E3-4B06-B8F4-8C3311ADAA92}" srcOrd="1" destOrd="0" presId="urn:microsoft.com/office/officeart/2005/8/layout/list1"/>
    <dgm:cxn modelId="{52964538-2B36-4532-9030-9B756B6E9E69}" type="presParOf" srcId="{BA5F4587-B07C-4615-90B5-DE2765D46C83}" destId="{BEADD933-7D26-44A2-B064-8D2BF774358E}" srcOrd="5" destOrd="0" presId="urn:microsoft.com/office/officeart/2005/8/layout/list1"/>
    <dgm:cxn modelId="{0E6F4201-CAB7-498B-B9C4-5454D495E938}" type="presParOf" srcId="{BA5F4587-B07C-4615-90B5-DE2765D46C83}" destId="{D46EA5F3-8289-4890-B564-29DD3F87DCBF}" srcOrd="6" destOrd="0" presId="urn:microsoft.com/office/officeart/2005/8/layout/list1"/>
    <dgm:cxn modelId="{DA831A35-EBBD-4BF3-87C2-3B4B2856449F}" type="presParOf" srcId="{BA5F4587-B07C-4615-90B5-DE2765D46C83}" destId="{A0E2C508-B698-4F4A-AA22-A546DA8A1053}" srcOrd="7" destOrd="0" presId="urn:microsoft.com/office/officeart/2005/8/layout/list1"/>
    <dgm:cxn modelId="{C13BEBB1-9FAC-400C-B5A9-29F1B583A683}" type="presParOf" srcId="{BA5F4587-B07C-4615-90B5-DE2765D46C83}" destId="{2FD3506B-428A-4EFE-BE40-ECE50AAA8392}" srcOrd="8" destOrd="0" presId="urn:microsoft.com/office/officeart/2005/8/layout/list1"/>
    <dgm:cxn modelId="{2105F34A-6A42-4162-B6CD-D709F66A0D89}" type="presParOf" srcId="{2FD3506B-428A-4EFE-BE40-ECE50AAA8392}" destId="{E7CDA563-F34A-4FF4-8109-56715B364F49}" srcOrd="0" destOrd="0" presId="urn:microsoft.com/office/officeart/2005/8/layout/list1"/>
    <dgm:cxn modelId="{BA4A5486-355B-4897-896D-10CB39BD1FAD}" type="presParOf" srcId="{2FD3506B-428A-4EFE-BE40-ECE50AAA8392}" destId="{BA9A2BFC-6D60-4E87-AAD6-5DE5F203CDDE}" srcOrd="1" destOrd="0" presId="urn:microsoft.com/office/officeart/2005/8/layout/list1"/>
    <dgm:cxn modelId="{38F90FD2-E170-41E3-AB2F-32822F5BDE5D}" type="presParOf" srcId="{BA5F4587-B07C-4615-90B5-DE2765D46C83}" destId="{7EED0BDA-0C41-4EBC-BFC3-765CF01D47E8}" srcOrd="9" destOrd="0" presId="urn:microsoft.com/office/officeart/2005/8/layout/list1"/>
    <dgm:cxn modelId="{BAC5E83A-43A0-48F1-8580-5CD5004A28BB}" type="presParOf" srcId="{BA5F4587-B07C-4615-90B5-DE2765D46C83}" destId="{E6F3A99F-01C4-4A55-B93B-335F7445EB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812097-17B8-4C96-901D-9CCC583D1F14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7E04402-8495-4EA6-B59E-27C4534DE075}">
      <dgm:prSet phldrT="[Text]"/>
      <dgm:spPr/>
      <dgm:t>
        <a:bodyPr/>
        <a:lstStyle/>
        <a:p>
          <a:r>
            <a:rPr lang="en-US" dirty="0" smtClean="0"/>
            <a:t>Classification</a:t>
          </a:r>
          <a:endParaRPr lang="en-IN" dirty="0"/>
        </a:p>
      </dgm:t>
    </dgm:pt>
    <dgm:pt modelId="{6DB112D9-DEE3-49BD-B148-E019F77B037C}" type="parTrans" cxnId="{9524E51A-3F6B-4781-B8EA-71E9BE83391D}">
      <dgm:prSet/>
      <dgm:spPr/>
      <dgm:t>
        <a:bodyPr/>
        <a:lstStyle/>
        <a:p>
          <a:endParaRPr lang="en-IN"/>
        </a:p>
      </dgm:t>
    </dgm:pt>
    <dgm:pt modelId="{24658C12-86C0-44D3-A530-152F40C36E8E}" type="sibTrans" cxnId="{9524E51A-3F6B-4781-B8EA-71E9BE83391D}">
      <dgm:prSet/>
      <dgm:spPr/>
      <dgm:t>
        <a:bodyPr/>
        <a:lstStyle/>
        <a:p>
          <a:endParaRPr lang="en-IN"/>
        </a:p>
      </dgm:t>
    </dgm:pt>
    <dgm:pt modelId="{5F2A6845-0361-40FE-A89F-5DC753C9134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N" sz="4800" b="1" dirty="0" smtClean="0"/>
            <a:t>Intermittent </a:t>
          </a:r>
          <a:endParaRPr lang="en-IN" sz="4800" b="1" dirty="0"/>
        </a:p>
      </dgm:t>
    </dgm:pt>
    <dgm:pt modelId="{A45DB302-99DD-4789-9290-C7CF3B64E9DB}" type="parTrans" cxnId="{5DEC63D3-E8DE-48DA-B387-F969D8A05D3B}">
      <dgm:prSet/>
      <dgm:spPr/>
      <dgm:t>
        <a:bodyPr/>
        <a:lstStyle/>
        <a:p>
          <a:endParaRPr lang="en-IN"/>
        </a:p>
      </dgm:t>
    </dgm:pt>
    <dgm:pt modelId="{195F384F-2418-4939-B977-D2AD4FADB8ED}" type="sibTrans" cxnId="{5DEC63D3-E8DE-48DA-B387-F969D8A05D3B}">
      <dgm:prSet/>
      <dgm:spPr/>
      <dgm:t>
        <a:bodyPr/>
        <a:lstStyle/>
        <a:p>
          <a:endParaRPr lang="en-IN"/>
        </a:p>
      </dgm:t>
    </dgm:pt>
    <dgm:pt modelId="{97902205-A0BE-4C35-BE0A-6440ACDC553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4800" b="1" dirty="0" smtClean="0"/>
            <a:t>Persistent</a:t>
          </a:r>
          <a:endParaRPr lang="en-IN" sz="4800" b="1" dirty="0"/>
        </a:p>
      </dgm:t>
    </dgm:pt>
    <dgm:pt modelId="{DF37BAE9-3B9F-4504-B582-47E3888E752A}" type="parTrans" cxnId="{6A1FA9A7-441C-429F-A192-D9074C739D39}">
      <dgm:prSet/>
      <dgm:spPr/>
      <dgm:t>
        <a:bodyPr/>
        <a:lstStyle/>
        <a:p>
          <a:endParaRPr lang="en-IN"/>
        </a:p>
      </dgm:t>
    </dgm:pt>
    <dgm:pt modelId="{8D7185E0-913E-4628-BF58-79FDB82A32E7}" type="sibTrans" cxnId="{6A1FA9A7-441C-429F-A192-D9074C739D39}">
      <dgm:prSet/>
      <dgm:spPr/>
      <dgm:t>
        <a:bodyPr/>
        <a:lstStyle/>
        <a:p>
          <a:endParaRPr lang="en-IN"/>
        </a:p>
      </dgm:t>
    </dgm:pt>
    <dgm:pt modelId="{496CE8FA-497F-4B59-A40B-9ED70649BC4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800" dirty="0" smtClean="0"/>
            <a:t>Moderate   to Severe</a:t>
          </a:r>
          <a:endParaRPr lang="en-IN" sz="4800" dirty="0"/>
        </a:p>
      </dgm:t>
    </dgm:pt>
    <dgm:pt modelId="{8AD14893-2AFE-40BE-A313-269E6FD7F42B}" type="parTrans" cxnId="{AF40BAD3-EDE8-473C-AC5B-11E6EFA7B962}">
      <dgm:prSet/>
      <dgm:spPr/>
      <dgm:t>
        <a:bodyPr/>
        <a:lstStyle/>
        <a:p>
          <a:endParaRPr lang="en-IN"/>
        </a:p>
      </dgm:t>
    </dgm:pt>
    <dgm:pt modelId="{EA77C657-558B-46B6-B9EB-645B81781817}" type="sibTrans" cxnId="{AF40BAD3-EDE8-473C-AC5B-11E6EFA7B962}">
      <dgm:prSet/>
      <dgm:spPr/>
      <dgm:t>
        <a:bodyPr/>
        <a:lstStyle/>
        <a:p>
          <a:endParaRPr lang="en-IN"/>
        </a:p>
      </dgm:t>
    </dgm:pt>
    <dgm:pt modelId="{A734FB8E-E58A-4200-A915-BBE5BF517C1F}">
      <dgm:prSet phldrT="[Text]" phldr="1"/>
      <dgm:spPr/>
      <dgm:t>
        <a:bodyPr/>
        <a:lstStyle/>
        <a:p>
          <a:endParaRPr lang="en-IN"/>
        </a:p>
      </dgm:t>
    </dgm:pt>
    <dgm:pt modelId="{6387E795-9E73-4718-86C7-FCB152B10DEE}" type="parTrans" cxnId="{B5C85E36-E7C2-41BF-8F61-4193F5A44C39}">
      <dgm:prSet/>
      <dgm:spPr/>
      <dgm:t>
        <a:bodyPr/>
        <a:lstStyle/>
        <a:p>
          <a:endParaRPr lang="en-IN"/>
        </a:p>
      </dgm:t>
    </dgm:pt>
    <dgm:pt modelId="{D771EF4F-A039-4403-A5B8-2D921E83DB8B}" type="sibTrans" cxnId="{B5C85E36-E7C2-41BF-8F61-4193F5A44C39}">
      <dgm:prSet/>
      <dgm:spPr/>
      <dgm:t>
        <a:bodyPr/>
        <a:lstStyle/>
        <a:p>
          <a:endParaRPr lang="en-IN"/>
        </a:p>
      </dgm:t>
    </dgm:pt>
    <dgm:pt modelId="{40745633-26A2-45AD-AE76-648D9D544F83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4800" b="1" dirty="0" smtClean="0"/>
            <a:t>Mild</a:t>
          </a:r>
          <a:endParaRPr lang="en-IN" sz="4800" b="1" dirty="0"/>
        </a:p>
      </dgm:t>
    </dgm:pt>
    <dgm:pt modelId="{5B9A0852-6943-4719-9284-F4302995DF5D}" type="parTrans" cxnId="{BC063CB8-FDAC-4F53-B503-29257425825C}">
      <dgm:prSet/>
      <dgm:spPr/>
      <dgm:t>
        <a:bodyPr/>
        <a:lstStyle/>
        <a:p>
          <a:endParaRPr lang="en-IN"/>
        </a:p>
      </dgm:t>
    </dgm:pt>
    <dgm:pt modelId="{E84875E6-4C06-4356-8781-5BEBE96B6444}" type="sibTrans" cxnId="{BC063CB8-FDAC-4F53-B503-29257425825C}">
      <dgm:prSet/>
      <dgm:spPr/>
      <dgm:t>
        <a:bodyPr/>
        <a:lstStyle/>
        <a:p>
          <a:endParaRPr lang="en-IN"/>
        </a:p>
      </dgm:t>
    </dgm:pt>
    <dgm:pt modelId="{189B03F5-EF4D-455C-8D45-3C7DFAA41F8F}" type="pres">
      <dgm:prSet presAssocID="{79812097-17B8-4C96-901D-9CCC583D1F1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97298E-5ED1-43D4-8026-0F7C997F9CF4}" type="pres">
      <dgm:prSet presAssocID="{79812097-17B8-4C96-901D-9CCC583D1F14}" presName="matrix" presStyleCnt="0"/>
      <dgm:spPr/>
    </dgm:pt>
    <dgm:pt modelId="{86E867D6-0602-48E0-9CD0-35DCBAE6247B}" type="pres">
      <dgm:prSet presAssocID="{79812097-17B8-4C96-901D-9CCC583D1F14}" presName="tile1" presStyleLbl="node1" presStyleIdx="0" presStyleCnt="4"/>
      <dgm:spPr/>
      <dgm:t>
        <a:bodyPr/>
        <a:lstStyle/>
        <a:p>
          <a:endParaRPr lang="en-IN"/>
        </a:p>
      </dgm:t>
    </dgm:pt>
    <dgm:pt modelId="{621A6B7F-5667-4780-B645-7738394A7124}" type="pres">
      <dgm:prSet presAssocID="{79812097-17B8-4C96-901D-9CCC583D1F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73AE8A-0F07-44E1-8452-091979503428}" type="pres">
      <dgm:prSet presAssocID="{79812097-17B8-4C96-901D-9CCC583D1F14}" presName="tile2" presStyleLbl="node1" presStyleIdx="1" presStyleCnt="4"/>
      <dgm:spPr/>
      <dgm:t>
        <a:bodyPr/>
        <a:lstStyle/>
        <a:p>
          <a:endParaRPr lang="en-IN"/>
        </a:p>
      </dgm:t>
    </dgm:pt>
    <dgm:pt modelId="{4C3081DF-57E5-4366-80E5-CF238246C02D}" type="pres">
      <dgm:prSet presAssocID="{79812097-17B8-4C96-901D-9CCC583D1F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4D9E55-C7FF-4CD8-8DFE-3795D663049E}" type="pres">
      <dgm:prSet presAssocID="{79812097-17B8-4C96-901D-9CCC583D1F14}" presName="tile3" presStyleLbl="node1" presStyleIdx="2" presStyleCnt="4"/>
      <dgm:spPr/>
      <dgm:t>
        <a:bodyPr/>
        <a:lstStyle/>
        <a:p>
          <a:endParaRPr lang="en-IN"/>
        </a:p>
      </dgm:t>
    </dgm:pt>
    <dgm:pt modelId="{D340016F-58F4-4612-AF39-A28FAC6C1600}" type="pres">
      <dgm:prSet presAssocID="{79812097-17B8-4C96-901D-9CCC583D1F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A143A2-78BC-437F-8D1D-7866EE031730}" type="pres">
      <dgm:prSet presAssocID="{79812097-17B8-4C96-901D-9CCC583D1F14}" presName="tile4" presStyleLbl="node1" presStyleIdx="3" presStyleCnt="4"/>
      <dgm:spPr/>
      <dgm:t>
        <a:bodyPr/>
        <a:lstStyle/>
        <a:p>
          <a:endParaRPr lang="en-IN"/>
        </a:p>
      </dgm:t>
    </dgm:pt>
    <dgm:pt modelId="{5DC1C255-4686-4A1C-BDFD-2BDF3649BEBD}" type="pres">
      <dgm:prSet presAssocID="{79812097-17B8-4C96-901D-9CCC583D1F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FDAE05-7E2B-4F1E-9030-934CB1BEBB2C}" type="pres">
      <dgm:prSet presAssocID="{79812097-17B8-4C96-901D-9CCC583D1F1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312D6BA8-8267-400E-BC63-FEAF1DB8515E}" type="presOf" srcId="{B7E04402-8495-4EA6-B59E-27C4534DE075}" destId="{31FDAE05-7E2B-4F1E-9030-934CB1BEBB2C}" srcOrd="0" destOrd="0" presId="urn:microsoft.com/office/officeart/2005/8/layout/matrix1"/>
    <dgm:cxn modelId="{BC063CB8-FDAC-4F53-B503-29257425825C}" srcId="{B7E04402-8495-4EA6-B59E-27C4534DE075}" destId="{40745633-26A2-45AD-AE76-648D9D544F83}" srcOrd="2" destOrd="0" parTransId="{5B9A0852-6943-4719-9284-F4302995DF5D}" sibTransId="{E84875E6-4C06-4356-8781-5BEBE96B6444}"/>
    <dgm:cxn modelId="{69FF5FBC-5255-4097-B344-ADD8B72EB872}" type="presOf" srcId="{496CE8FA-497F-4B59-A40B-9ED70649BC41}" destId="{5DC1C255-4686-4A1C-BDFD-2BDF3649BEBD}" srcOrd="1" destOrd="0" presId="urn:microsoft.com/office/officeart/2005/8/layout/matrix1"/>
    <dgm:cxn modelId="{6A1FA9A7-441C-429F-A192-D9074C739D39}" srcId="{B7E04402-8495-4EA6-B59E-27C4534DE075}" destId="{97902205-A0BE-4C35-BE0A-6440ACDC5532}" srcOrd="1" destOrd="0" parTransId="{DF37BAE9-3B9F-4504-B582-47E3888E752A}" sibTransId="{8D7185E0-913E-4628-BF58-79FDB82A32E7}"/>
    <dgm:cxn modelId="{5ABF26D6-0275-47CE-9487-58719CE6BAC3}" type="presOf" srcId="{40745633-26A2-45AD-AE76-648D9D544F83}" destId="{4D4D9E55-C7FF-4CD8-8DFE-3795D663049E}" srcOrd="0" destOrd="0" presId="urn:microsoft.com/office/officeart/2005/8/layout/matrix1"/>
    <dgm:cxn modelId="{23FE9304-0CF1-432E-A6E3-F62EA769E789}" type="presOf" srcId="{5F2A6845-0361-40FE-A89F-5DC753C91349}" destId="{621A6B7F-5667-4780-B645-7738394A7124}" srcOrd="1" destOrd="0" presId="urn:microsoft.com/office/officeart/2005/8/layout/matrix1"/>
    <dgm:cxn modelId="{7017DDE7-8D61-4B30-9DD9-6B2CA5FEEAE8}" type="presOf" srcId="{5F2A6845-0361-40FE-A89F-5DC753C91349}" destId="{86E867D6-0602-48E0-9CD0-35DCBAE6247B}" srcOrd="0" destOrd="0" presId="urn:microsoft.com/office/officeart/2005/8/layout/matrix1"/>
    <dgm:cxn modelId="{A6249EE7-4827-46A7-B458-1DB26ECE0B11}" type="presOf" srcId="{97902205-A0BE-4C35-BE0A-6440ACDC5532}" destId="{4973AE8A-0F07-44E1-8452-091979503428}" srcOrd="0" destOrd="0" presId="urn:microsoft.com/office/officeart/2005/8/layout/matrix1"/>
    <dgm:cxn modelId="{2EE4EED6-466A-42FD-8771-947BD4CF7CC9}" type="presOf" srcId="{496CE8FA-497F-4B59-A40B-9ED70649BC41}" destId="{8DA143A2-78BC-437F-8D1D-7866EE031730}" srcOrd="0" destOrd="0" presId="urn:microsoft.com/office/officeart/2005/8/layout/matrix1"/>
    <dgm:cxn modelId="{9524E51A-3F6B-4781-B8EA-71E9BE83391D}" srcId="{79812097-17B8-4C96-901D-9CCC583D1F14}" destId="{B7E04402-8495-4EA6-B59E-27C4534DE075}" srcOrd="0" destOrd="0" parTransId="{6DB112D9-DEE3-49BD-B148-E019F77B037C}" sibTransId="{24658C12-86C0-44D3-A530-152F40C36E8E}"/>
    <dgm:cxn modelId="{AF40BAD3-EDE8-473C-AC5B-11E6EFA7B962}" srcId="{B7E04402-8495-4EA6-B59E-27C4534DE075}" destId="{496CE8FA-497F-4B59-A40B-9ED70649BC41}" srcOrd="3" destOrd="0" parTransId="{8AD14893-2AFE-40BE-A313-269E6FD7F42B}" sibTransId="{EA77C657-558B-46B6-B9EB-645B81781817}"/>
    <dgm:cxn modelId="{05AEB958-74B5-4306-A21D-9A282B185480}" type="presOf" srcId="{79812097-17B8-4C96-901D-9CCC583D1F14}" destId="{189B03F5-EF4D-455C-8D45-3C7DFAA41F8F}" srcOrd="0" destOrd="0" presId="urn:microsoft.com/office/officeart/2005/8/layout/matrix1"/>
    <dgm:cxn modelId="{867A66D9-D29F-4139-97EE-7FC78ECD4EB1}" type="presOf" srcId="{97902205-A0BE-4C35-BE0A-6440ACDC5532}" destId="{4C3081DF-57E5-4366-80E5-CF238246C02D}" srcOrd="1" destOrd="0" presId="urn:microsoft.com/office/officeart/2005/8/layout/matrix1"/>
    <dgm:cxn modelId="{B5C85E36-E7C2-41BF-8F61-4193F5A44C39}" srcId="{B7E04402-8495-4EA6-B59E-27C4534DE075}" destId="{A734FB8E-E58A-4200-A915-BBE5BF517C1F}" srcOrd="4" destOrd="0" parTransId="{6387E795-9E73-4718-86C7-FCB152B10DEE}" sibTransId="{D771EF4F-A039-4403-A5B8-2D921E83DB8B}"/>
    <dgm:cxn modelId="{3C67C6CB-44B6-4B14-B859-BDF85F533774}" type="presOf" srcId="{40745633-26A2-45AD-AE76-648D9D544F83}" destId="{D340016F-58F4-4612-AF39-A28FAC6C1600}" srcOrd="1" destOrd="0" presId="urn:microsoft.com/office/officeart/2005/8/layout/matrix1"/>
    <dgm:cxn modelId="{5DEC63D3-E8DE-48DA-B387-F969D8A05D3B}" srcId="{B7E04402-8495-4EA6-B59E-27C4534DE075}" destId="{5F2A6845-0361-40FE-A89F-5DC753C91349}" srcOrd="0" destOrd="0" parTransId="{A45DB302-99DD-4789-9290-C7CF3B64E9DB}" sibTransId="{195F384F-2418-4939-B977-D2AD4FADB8ED}"/>
    <dgm:cxn modelId="{BC5FA05E-BE69-4ACD-A491-EDE5CF8A863A}" type="presParOf" srcId="{189B03F5-EF4D-455C-8D45-3C7DFAA41F8F}" destId="{5497298E-5ED1-43D4-8026-0F7C997F9CF4}" srcOrd="0" destOrd="0" presId="urn:microsoft.com/office/officeart/2005/8/layout/matrix1"/>
    <dgm:cxn modelId="{F2A21BAC-383D-427F-97CD-D28F71FA5575}" type="presParOf" srcId="{5497298E-5ED1-43D4-8026-0F7C997F9CF4}" destId="{86E867D6-0602-48E0-9CD0-35DCBAE6247B}" srcOrd="0" destOrd="0" presId="urn:microsoft.com/office/officeart/2005/8/layout/matrix1"/>
    <dgm:cxn modelId="{EB7064EE-1CA7-4B0F-9AE8-D0E8E3861B70}" type="presParOf" srcId="{5497298E-5ED1-43D4-8026-0F7C997F9CF4}" destId="{621A6B7F-5667-4780-B645-7738394A7124}" srcOrd="1" destOrd="0" presId="urn:microsoft.com/office/officeart/2005/8/layout/matrix1"/>
    <dgm:cxn modelId="{30ACDA49-D8CB-4B8B-86E3-B217C709CFEA}" type="presParOf" srcId="{5497298E-5ED1-43D4-8026-0F7C997F9CF4}" destId="{4973AE8A-0F07-44E1-8452-091979503428}" srcOrd="2" destOrd="0" presId="urn:microsoft.com/office/officeart/2005/8/layout/matrix1"/>
    <dgm:cxn modelId="{24D13892-3F34-47D4-AE5D-35E320C66796}" type="presParOf" srcId="{5497298E-5ED1-43D4-8026-0F7C997F9CF4}" destId="{4C3081DF-57E5-4366-80E5-CF238246C02D}" srcOrd="3" destOrd="0" presId="urn:microsoft.com/office/officeart/2005/8/layout/matrix1"/>
    <dgm:cxn modelId="{EB480B02-6292-40AC-80AF-30F3EFCF216F}" type="presParOf" srcId="{5497298E-5ED1-43D4-8026-0F7C997F9CF4}" destId="{4D4D9E55-C7FF-4CD8-8DFE-3795D663049E}" srcOrd="4" destOrd="0" presId="urn:microsoft.com/office/officeart/2005/8/layout/matrix1"/>
    <dgm:cxn modelId="{87FE92D1-DE46-4B66-AA5A-B61535AC14FE}" type="presParOf" srcId="{5497298E-5ED1-43D4-8026-0F7C997F9CF4}" destId="{D340016F-58F4-4612-AF39-A28FAC6C1600}" srcOrd="5" destOrd="0" presId="urn:microsoft.com/office/officeart/2005/8/layout/matrix1"/>
    <dgm:cxn modelId="{64495C29-55C6-41D3-863D-9B4B9C2B90CF}" type="presParOf" srcId="{5497298E-5ED1-43D4-8026-0F7C997F9CF4}" destId="{8DA143A2-78BC-437F-8D1D-7866EE031730}" srcOrd="6" destOrd="0" presId="urn:microsoft.com/office/officeart/2005/8/layout/matrix1"/>
    <dgm:cxn modelId="{40A23F57-8C7F-4B4B-A976-ED7EB906DF33}" type="presParOf" srcId="{5497298E-5ED1-43D4-8026-0F7C997F9CF4}" destId="{5DC1C255-4686-4A1C-BDFD-2BDF3649BEBD}" srcOrd="7" destOrd="0" presId="urn:microsoft.com/office/officeart/2005/8/layout/matrix1"/>
    <dgm:cxn modelId="{9E02E144-44A1-45CD-9C6C-4399FC08EB87}" type="presParOf" srcId="{189B03F5-EF4D-455C-8D45-3C7DFAA41F8F}" destId="{31FDAE05-7E2B-4F1E-9030-934CB1BEBB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011513-68EC-461C-B2AD-69FF761F325B}" type="doc">
      <dgm:prSet loTypeId="urn:microsoft.com/office/officeart/2005/8/layout/arrow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409768F-86B8-41B0-AD5F-883F6E0A26C3}">
      <dgm:prSet phldrT="[Text]"/>
      <dgm:spPr/>
      <dgm:t>
        <a:bodyPr/>
        <a:lstStyle/>
        <a:p>
          <a:r>
            <a:rPr lang="en-US" dirty="0" smtClean="0"/>
            <a:t>&lt; 4 days/week</a:t>
          </a:r>
          <a:endParaRPr lang="en-IN" dirty="0"/>
        </a:p>
      </dgm:t>
    </dgm:pt>
    <dgm:pt modelId="{A4EAA660-725B-4A57-9C9B-8138FE57F889}" type="parTrans" cxnId="{837B45F7-A9D0-4A0D-9CFF-B06CB9AAE8F8}">
      <dgm:prSet/>
      <dgm:spPr/>
      <dgm:t>
        <a:bodyPr/>
        <a:lstStyle/>
        <a:p>
          <a:endParaRPr lang="en-IN"/>
        </a:p>
      </dgm:t>
    </dgm:pt>
    <dgm:pt modelId="{01456117-5552-4C50-BFB0-17DD6FBEB641}" type="sibTrans" cxnId="{837B45F7-A9D0-4A0D-9CFF-B06CB9AAE8F8}">
      <dgm:prSet/>
      <dgm:spPr/>
      <dgm:t>
        <a:bodyPr/>
        <a:lstStyle/>
        <a:p>
          <a:endParaRPr lang="en-IN"/>
        </a:p>
      </dgm:t>
    </dgm:pt>
    <dgm:pt modelId="{321ED08E-0DE0-4583-8D77-E4DBA3F69148}">
      <dgm:prSet phldrT="[Text]"/>
      <dgm:spPr/>
      <dgm:t>
        <a:bodyPr/>
        <a:lstStyle/>
        <a:p>
          <a:r>
            <a:rPr lang="en-US" dirty="0" smtClean="0"/>
            <a:t>&lt; 4 weeks</a:t>
          </a:r>
          <a:endParaRPr lang="en-IN" dirty="0"/>
        </a:p>
      </dgm:t>
    </dgm:pt>
    <dgm:pt modelId="{DDDE89DC-87A6-425C-BE3E-895B130BF41B}" type="parTrans" cxnId="{09CB1DC7-6AED-4403-B888-D73612249DE0}">
      <dgm:prSet/>
      <dgm:spPr/>
      <dgm:t>
        <a:bodyPr/>
        <a:lstStyle/>
        <a:p>
          <a:endParaRPr lang="en-IN"/>
        </a:p>
      </dgm:t>
    </dgm:pt>
    <dgm:pt modelId="{6112240C-3E24-4EAD-8B3D-7E07BF2B4B0B}" type="sibTrans" cxnId="{09CB1DC7-6AED-4403-B888-D73612249DE0}">
      <dgm:prSet/>
      <dgm:spPr/>
      <dgm:t>
        <a:bodyPr/>
        <a:lstStyle/>
        <a:p>
          <a:endParaRPr lang="en-IN"/>
        </a:p>
      </dgm:t>
    </dgm:pt>
    <dgm:pt modelId="{8A09AEDC-772D-4280-8CF3-659530A67027}" type="pres">
      <dgm:prSet presAssocID="{BF011513-68EC-461C-B2AD-69FF761F325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0096F7-670E-4382-B1F6-9CD98608E9FF}" type="pres">
      <dgm:prSet presAssocID="{BF011513-68EC-461C-B2AD-69FF761F325B}" presName="ribbon" presStyleLbl="node1" presStyleIdx="0" presStyleCnt="1"/>
      <dgm:spPr>
        <a:solidFill>
          <a:srgbClr val="FF0000"/>
        </a:solidFill>
      </dgm:spPr>
    </dgm:pt>
    <dgm:pt modelId="{B0764F9E-1901-40DE-953A-7CEB80CC7827}" type="pres">
      <dgm:prSet presAssocID="{BF011513-68EC-461C-B2AD-69FF761F325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0DD872-F7B1-475E-B77D-8545AB7D60CA}" type="pres">
      <dgm:prSet presAssocID="{BF011513-68EC-461C-B2AD-69FF761F325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9CB1DC7-6AED-4403-B888-D73612249DE0}" srcId="{BF011513-68EC-461C-B2AD-69FF761F325B}" destId="{321ED08E-0DE0-4583-8D77-E4DBA3F69148}" srcOrd="1" destOrd="0" parTransId="{DDDE89DC-87A6-425C-BE3E-895B130BF41B}" sibTransId="{6112240C-3E24-4EAD-8B3D-7E07BF2B4B0B}"/>
    <dgm:cxn modelId="{2D507690-5D61-431B-9201-DB8FF7C98445}" type="presOf" srcId="{321ED08E-0DE0-4583-8D77-E4DBA3F69148}" destId="{910DD872-F7B1-475E-B77D-8545AB7D60CA}" srcOrd="0" destOrd="0" presId="urn:microsoft.com/office/officeart/2005/8/layout/arrow6"/>
    <dgm:cxn modelId="{449ED25F-D520-4C59-8BDB-2D736EB4472A}" type="presOf" srcId="{3409768F-86B8-41B0-AD5F-883F6E0A26C3}" destId="{B0764F9E-1901-40DE-953A-7CEB80CC7827}" srcOrd="0" destOrd="0" presId="urn:microsoft.com/office/officeart/2005/8/layout/arrow6"/>
    <dgm:cxn modelId="{74FBD2C5-9F82-4CFC-87DA-B5D4B3F43CE8}" type="presOf" srcId="{BF011513-68EC-461C-B2AD-69FF761F325B}" destId="{8A09AEDC-772D-4280-8CF3-659530A67027}" srcOrd="0" destOrd="0" presId="urn:microsoft.com/office/officeart/2005/8/layout/arrow6"/>
    <dgm:cxn modelId="{837B45F7-A9D0-4A0D-9CFF-B06CB9AAE8F8}" srcId="{BF011513-68EC-461C-B2AD-69FF761F325B}" destId="{3409768F-86B8-41B0-AD5F-883F6E0A26C3}" srcOrd="0" destOrd="0" parTransId="{A4EAA660-725B-4A57-9C9B-8138FE57F889}" sibTransId="{01456117-5552-4C50-BFB0-17DD6FBEB641}"/>
    <dgm:cxn modelId="{F03708D7-1B4F-46B9-886B-18D6B964BA99}" type="presParOf" srcId="{8A09AEDC-772D-4280-8CF3-659530A67027}" destId="{DD0096F7-670E-4382-B1F6-9CD98608E9FF}" srcOrd="0" destOrd="0" presId="urn:microsoft.com/office/officeart/2005/8/layout/arrow6"/>
    <dgm:cxn modelId="{FFF5731D-3B34-4542-B4D7-52595FF286A5}" type="presParOf" srcId="{8A09AEDC-772D-4280-8CF3-659530A67027}" destId="{B0764F9E-1901-40DE-953A-7CEB80CC7827}" srcOrd="1" destOrd="0" presId="urn:microsoft.com/office/officeart/2005/8/layout/arrow6"/>
    <dgm:cxn modelId="{D4C5EEDC-C807-4755-B20B-51C855EA79E3}" type="presParOf" srcId="{8A09AEDC-772D-4280-8CF3-659530A67027}" destId="{910DD872-F7B1-475E-B77D-8545AB7D60C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29916-F0EA-4994-8824-C64902566865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5C67976-4663-4C4E-A6D3-C887155B1F46}">
      <dgm:prSet phldrT="[Text]"/>
      <dgm:spPr/>
      <dgm:t>
        <a:bodyPr/>
        <a:lstStyle/>
        <a:p>
          <a:r>
            <a:rPr lang="en-US" dirty="0" smtClean="0"/>
            <a:t>&gt; 4 days /week</a:t>
          </a:r>
          <a:endParaRPr lang="en-IN" dirty="0"/>
        </a:p>
      </dgm:t>
    </dgm:pt>
    <dgm:pt modelId="{A7C4A039-A793-4C5A-B228-D1CB9D854BA1}" type="parTrans" cxnId="{F79DC49F-F1BF-457D-A790-47ED98824324}">
      <dgm:prSet/>
      <dgm:spPr/>
      <dgm:t>
        <a:bodyPr/>
        <a:lstStyle/>
        <a:p>
          <a:endParaRPr lang="en-IN"/>
        </a:p>
      </dgm:t>
    </dgm:pt>
    <dgm:pt modelId="{E8ECE50A-27D5-4BA1-A171-9D725722C9A3}" type="sibTrans" cxnId="{F79DC49F-F1BF-457D-A790-47ED98824324}">
      <dgm:prSet/>
      <dgm:spPr/>
      <dgm:t>
        <a:bodyPr/>
        <a:lstStyle/>
        <a:p>
          <a:endParaRPr lang="en-IN"/>
        </a:p>
      </dgm:t>
    </dgm:pt>
    <dgm:pt modelId="{AB17C44F-9140-44CC-A135-E30C96AEB578}">
      <dgm:prSet phldrT="[Text]"/>
      <dgm:spPr/>
      <dgm:t>
        <a:bodyPr/>
        <a:lstStyle/>
        <a:p>
          <a:r>
            <a:rPr lang="en-US" dirty="0" smtClean="0"/>
            <a:t>&gt; 4 weeks</a:t>
          </a:r>
          <a:endParaRPr lang="en-IN" dirty="0"/>
        </a:p>
      </dgm:t>
    </dgm:pt>
    <dgm:pt modelId="{1AD9ABF0-766A-40C0-BA1C-A6B846C3A8B9}" type="parTrans" cxnId="{9475ED49-6248-4DE9-B25F-79A167FF8A58}">
      <dgm:prSet/>
      <dgm:spPr/>
      <dgm:t>
        <a:bodyPr/>
        <a:lstStyle/>
        <a:p>
          <a:endParaRPr lang="en-IN"/>
        </a:p>
      </dgm:t>
    </dgm:pt>
    <dgm:pt modelId="{37F71323-A720-44B8-9F54-7C3D12F48694}" type="sibTrans" cxnId="{9475ED49-6248-4DE9-B25F-79A167FF8A58}">
      <dgm:prSet/>
      <dgm:spPr/>
      <dgm:t>
        <a:bodyPr/>
        <a:lstStyle/>
        <a:p>
          <a:endParaRPr lang="en-IN"/>
        </a:p>
      </dgm:t>
    </dgm:pt>
    <dgm:pt modelId="{540D0820-1A10-4883-8693-29C84F775EDC}" type="pres">
      <dgm:prSet presAssocID="{92E29916-F0EA-4994-8824-C6490256686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615CBF4-C5C9-401E-AA5A-E73BA2C3A08A}" type="pres">
      <dgm:prSet presAssocID="{92E29916-F0EA-4994-8824-C64902566865}" presName="ribbon" presStyleLbl="node1" presStyleIdx="0" presStyleCnt="1"/>
      <dgm:spPr>
        <a:solidFill>
          <a:srgbClr val="7030A0"/>
        </a:solidFill>
      </dgm:spPr>
    </dgm:pt>
    <dgm:pt modelId="{BBFBEE63-8F09-4880-9403-035B67DA58B6}" type="pres">
      <dgm:prSet presAssocID="{92E29916-F0EA-4994-8824-C6490256686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CD15DE-3AAA-404D-BD24-A948BBC40CDB}" type="pres">
      <dgm:prSet presAssocID="{92E29916-F0EA-4994-8824-C6490256686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475ED49-6248-4DE9-B25F-79A167FF8A58}" srcId="{92E29916-F0EA-4994-8824-C64902566865}" destId="{AB17C44F-9140-44CC-A135-E30C96AEB578}" srcOrd="1" destOrd="0" parTransId="{1AD9ABF0-766A-40C0-BA1C-A6B846C3A8B9}" sibTransId="{37F71323-A720-44B8-9F54-7C3D12F48694}"/>
    <dgm:cxn modelId="{D5CE1A18-5774-475C-BF37-ABC74C57D9B7}" type="presOf" srcId="{B5C67976-4663-4C4E-A6D3-C887155B1F46}" destId="{BBFBEE63-8F09-4880-9403-035B67DA58B6}" srcOrd="0" destOrd="0" presId="urn:microsoft.com/office/officeart/2005/8/layout/arrow6"/>
    <dgm:cxn modelId="{C39D0B8A-7EB1-4796-95F1-A9FBF3678ADA}" type="presOf" srcId="{AB17C44F-9140-44CC-A135-E30C96AEB578}" destId="{DFCD15DE-3AAA-404D-BD24-A948BBC40CDB}" srcOrd="0" destOrd="0" presId="urn:microsoft.com/office/officeart/2005/8/layout/arrow6"/>
    <dgm:cxn modelId="{F79DC49F-F1BF-457D-A790-47ED98824324}" srcId="{92E29916-F0EA-4994-8824-C64902566865}" destId="{B5C67976-4663-4C4E-A6D3-C887155B1F46}" srcOrd="0" destOrd="0" parTransId="{A7C4A039-A793-4C5A-B228-D1CB9D854BA1}" sibTransId="{E8ECE50A-27D5-4BA1-A171-9D725722C9A3}"/>
    <dgm:cxn modelId="{F19382DA-26A1-4F7C-ADB9-AEE11AD95C9E}" type="presOf" srcId="{92E29916-F0EA-4994-8824-C64902566865}" destId="{540D0820-1A10-4883-8693-29C84F775EDC}" srcOrd="0" destOrd="0" presId="urn:microsoft.com/office/officeart/2005/8/layout/arrow6"/>
    <dgm:cxn modelId="{B3927ABA-3F25-48D8-9857-C47D7C516AD5}" type="presParOf" srcId="{540D0820-1A10-4883-8693-29C84F775EDC}" destId="{3615CBF4-C5C9-401E-AA5A-E73BA2C3A08A}" srcOrd="0" destOrd="0" presId="urn:microsoft.com/office/officeart/2005/8/layout/arrow6"/>
    <dgm:cxn modelId="{2473574E-BF58-41FF-BBD1-EA413E2FB8AF}" type="presParOf" srcId="{540D0820-1A10-4883-8693-29C84F775EDC}" destId="{BBFBEE63-8F09-4880-9403-035B67DA58B6}" srcOrd="1" destOrd="0" presId="urn:microsoft.com/office/officeart/2005/8/layout/arrow6"/>
    <dgm:cxn modelId="{F7F9EAA8-190E-4E32-907B-38927EB1A484}" type="presParOf" srcId="{540D0820-1A10-4883-8693-29C84F775EDC}" destId="{DFCD15DE-3AAA-404D-BD24-A948BBC40CD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9E8CB7-DA56-4757-AF5A-8861B97EB4B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971CB8-8E29-49A8-8400-30E338E6B1C6}">
      <dgm:prSet phldrT="[Text]"/>
      <dgm:spPr/>
      <dgm:t>
        <a:bodyPr/>
        <a:lstStyle/>
        <a:p>
          <a:r>
            <a:rPr lang="en-IN" dirty="0" smtClean="0"/>
            <a:t>Normal sleep</a:t>
          </a:r>
          <a:endParaRPr lang="en-IN" dirty="0"/>
        </a:p>
      </dgm:t>
    </dgm:pt>
    <dgm:pt modelId="{BD431E8D-B342-4DD8-BA48-1515523AAFE5}" type="parTrans" cxnId="{DD8BC94A-32B0-4B2B-ADD5-5EC760444254}">
      <dgm:prSet/>
      <dgm:spPr/>
      <dgm:t>
        <a:bodyPr/>
        <a:lstStyle/>
        <a:p>
          <a:endParaRPr lang="en-IN"/>
        </a:p>
      </dgm:t>
    </dgm:pt>
    <dgm:pt modelId="{2DE78B54-13D0-4379-AD39-B82920F60640}" type="sibTrans" cxnId="{DD8BC94A-32B0-4B2B-ADD5-5EC760444254}">
      <dgm:prSet/>
      <dgm:spPr/>
      <dgm:t>
        <a:bodyPr/>
        <a:lstStyle/>
        <a:p>
          <a:endParaRPr lang="en-IN"/>
        </a:p>
      </dgm:t>
    </dgm:pt>
    <dgm:pt modelId="{E7BC8237-10FD-4CA6-9D4A-1FBB05BAA34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No troublesome Symptoms in untreated patients</a:t>
          </a:r>
          <a:endParaRPr lang="en-IN" dirty="0"/>
        </a:p>
      </dgm:t>
    </dgm:pt>
    <dgm:pt modelId="{C27A4417-2117-4577-AE1F-1A913B9E97BF}" type="parTrans" cxnId="{B54E94AA-EFF2-4788-BF12-253113347F4D}">
      <dgm:prSet/>
      <dgm:spPr/>
      <dgm:t>
        <a:bodyPr/>
        <a:lstStyle/>
        <a:p>
          <a:endParaRPr lang="en-IN"/>
        </a:p>
      </dgm:t>
    </dgm:pt>
    <dgm:pt modelId="{3DC1DFF1-2E21-4737-B93E-272B202A6F62}" type="sibTrans" cxnId="{B54E94AA-EFF2-4788-BF12-253113347F4D}">
      <dgm:prSet/>
      <dgm:spPr/>
      <dgm:t>
        <a:bodyPr/>
        <a:lstStyle/>
        <a:p>
          <a:endParaRPr lang="en-IN"/>
        </a:p>
      </dgm:t>
    </dgm:pt>
    <dgm:pt modelId="{40EAED00-D6A9-4C6C-B95D-83589CAB2B76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No impairment of daily </a:t>
          </a:r>
          <a:r>
            <a:rPr lang="en-US" dirty="0" err="1" smtClean="0"/>
            <a:t>activit</a:t>
          </a:r>
          <a:endParaRPr lang="en-IN" dirty="0"/>
        </a:p>
      </dgm:t>
    </dgm:pt>
    <dgm:pt modelId="{1BBAFC86-F62C-43CE-A815-531769B25923}" type="parTrans" cxnId="{CE56591A-8634-4BA5-911A-A3F51BBA4378}">
      <dgm:prSet/>
      <dgm:spPr/>
      <dgm:t>
        <a:bodyPr/>
        <a:lstStyle/>
        <a:p>
          <a:endParaRPr lang="en-IN"/>
        </a:p>
      </dgm:t>
    </dgm:pt>
    <dgm:pt modelId="{94AAD002-C196-49BC-B69E-E6DBDA5E56DA}" type="sibTrans" cxnId="{CE56591A-8634-4BA5-911A-A3F51BBA4378}">
      <dgm:prSet/>
      <dgm:spPr/>
      <dgm:t>
        <a:bodyPr/>
        <a:lstStyle/>
        <a:p>
          <a:endParaRPr lang="en-IN"/>
        </a:p>
      </dgm:t>
    </dgm:pt>
    <dgm:pt modelId="{443B330E-179B-46F0-BD15-84A341A8D1BC}" type="pres">
      <dgm:prSet presAssocID="{7E9E8CB7-DA56-4757-AF5A-8861B97EB4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B6194D9-5BEF-4BB9-95D9-93F2145013B2}" type="pres">
      <dgm:prSet presAssocID="{BF971CB8-8E29-49A8-8400-30E338E6B1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C80161-756D-4CF5-BBD0-56349A096A67}" type="pres">
      <dgm:prSet presAssocID="{2DE78B54-13D0-4379-AD39-B82920F60640}" presName="spacer" presStyleCnt="0"/>
      <dgm:spPr/>
    </dgm:pt>
    <dgm:pt modelId="{AFC81B2D-034E-450D-8CDB-157D53CE6E43}" type="pres">
      <dgm:prSet presAssocID="{40EAED00-D6A9-4C6C-B95D-83589CAB2B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32B920-7EB8-42C1-8F91-EECCBDFEE779}" type="pres">
      <dgm:prSet presAssocID="{94AAD002-C196-49BC-B69E-E6DBDA5E56DA}" presName="spacer" presStyleCnt="0"/>
      <dgm:spPr/>
    </dgm:pt>
    <dgm:pt modelId="{9C94F12C-E079-4645-932C-15BC9A36A363}" type="pres">
      <dgm:prSet presAssocID="{E7BC8237-10FD-4CA6-9D4A-1FBB05BAA3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A3F26F1-66AD-42AF-9659-94EC8EA94BCE}" type="presOf" srcId="{40EAED00-D6A9-4C6C-B95D-83589CAB2B76}" destId="{AFC81B2D-034E-450D-8CDB-157D53CE6E43}" srcOrd="0" destOrd="0" presId="urn:microsoft.com/office/officeart/2005/8/layout/vList2"/>
    <dgm:cxn modelId="{DD8BC94A-32B0-4B2B-ADD5-5EC760444254}" srcId="{7E9E8CB7-DA56-4757-AF5A-8861B97EB4BF}" destId="{BF971CB8-8E29-49A8-8400-30E338E6B1C6}" srcOrd="0" destOrd="0" parTransId="{BD431E8D-B342-4DD8-BA48-1515523AAFE5}" sibTransId="{2DE78B54-13D0-4379-AD39-B82920F60640}"/>
    <dgm:cxn modelId="{11959175-458D-4894-9423-D820C8F7A331}" type="presOf" srcId="{BF971CB8-8E29-49A8-8400-30E338E6B1C6}" destId="{BB6194D9-5BEF-4BB9-95D9-93F2145013B2}" srcOrd="0" destOrd="0" presId="urn:microsoft.com/office/officeart/2005/8/layout/vList2"/>
    <dgm:cxn modelId="{B54E94AA-EFF2-4788-BF12-253113347F4D}" srcId="{7E9E8CB7-DA56-4757-AF5A-8861B97EB4BF}" destId="{E7BC8237-10FD-4CA6-9D4A-1FBB05BAA34B}" srcOrd="2" destOrd="0" parTransId="{C27A4417-2117-4577-AE1F-1A913B9E97BF}" sibTransId="{3DC1DFF1-2E21-4737-B93E-272B202A6F62}"/>
    <dgm:cxn modelId="{CE56591A-8634-4BA5-911A-A3F51BBA4378}" srcId="{7E9E8CB7-DA56-4757-AF5A-8861B97EB4BF}" destId="{40EAED00-D6A9-4C6C-B95D-83589CAB2B76}" srcOrd="1" destOrd="0" parTransId="{1BBAFC86-F62C-43CE-A815-531769B25923}" sibTransId="{94AAD002-C196-49BC-B69E-E6DBDA5E56DA}"/>
    <dgm:cxn modelId="{60DBF268-3703-4471-8F6C-6793CA80FE22}" type="presOf" srcId="{7E9E8CB7-DA56-4757-AF5A-8861B97EB4BF}" destId="{443B330E-179B-46F0-BD15-84A341A8D1BC}" srcOrd="0" destOrd="0" presId="urn:microsoft.com/office/officeart/2005/8/layout/vList2"/>
    <dgm:cxn modelId="{094FC688-2479-443C-90FD-673C37902CD6}" type="presOf" srcId="{E7BC8237-10FD-4CA6-9D4A-1FBB05BAA34B}" destId="{9C94F12C-E079-4645-932C-15BC9A36A363}" srcOrd="0" destOrd="0" presId="urn:microsoft.com/office/officeart/2005/8/layout/vList2"/>
    <dgm:cxn modelId="{A3954D82-E70B-49E9-895E-02BB460EABAC}" type="presParOf" srcId="{443B330E-179B-46F0-BD15-84A341A8D1BC}" destId="{BB6194D9-5BEF-4BB9-95D9-93F2145013B2}" srcOrd="0" destOrd="0" presId="urn:microsoft.com/office/officeart/2005/8/layout/vList2"/>
    <dgm:cxn modelId="{249CCD0E-752D-4C25-99C5-D2AA05EA45D8}" type="presParOf" srcId="{443B330E-179B-46F0-BD15-84A341A8D1BC}" destId="{ABC80161-756D-4CF5-BBD0-56349A096A67}" srcOrd="1" destOrd="0" presId="urn:microsoft.com/office/officeart/2005/8/layout/vList2"/>
    <dgm:cxn modelId="{2E9FAA5E-C380-47C0-976D-1AA9456C54DA}" type="presParOf" srcId="{443B330E-179B-46F0-BD15-84A341A8D1BC}" destId="{AFC81B2D-034E-450D-8CDB-157D53CE6E43}" srcOrd="2" destOrd="0" presId="urn:microsoft.com/office/officeart/2005/8/layout/vList2"/>
    <dgm:cxn modelId="{7DD13CA2-BA7A-4986-B2AE-EFDA3AAC54F2}" type="presParOf" srcId="{443B330E-179B-46F0-BD15-84A341A8D1BC}" destId="{9332B920-7EB8-42C1-8F91-EECCBDFEE779}" srcOrd="3" destOrd="0" presId="urn:microsoft.com/office/officeart/2005/8/layout/vList2"/>
    <dgm:cxn modelId="{850F8106-F385-4F28-8D34-E32395487BC2}" type="presParOf" srcId="{443B330E-179B-46F0-BD15-84A341A8D1BC}" destId="{9C94F12C-E079-4645-932C-15BC9A36A3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039A-DFC5-4BC1-B1EF-18D529FCBB40}">
      <dsp:nvSpPr>
        <dsp:cNvPr id="0" name=""/>
        <dsp:cNvSpPr/>
      </dsp:nvSpPr>
      <dsp:spPr>
        <a:xfrm>
          <a:off x="2891024" y="1925175"/>
          <a:ext cx="2446981" cy="2116737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Inflammatory Cells</a:t>
          </a:r>
          <a:endParaRPr lang="en-IN" sz="1600" i="0" kern="1200" dirty="0"/>
        </a:p>
      </dsp:txBody>
      <dsp:txXfrm>
        <a:off x="3296523" y="2275948"/>
        <a:ext cx="1635983" cy="1415191"/>
      </dsp:txXfrm>
    </dsp:sp>
    <dsp:sp modelId="{95C4F8E6-6DC1-4694-98EF-05BA5447F20E}">
      <dsp:nvSpPr>
        <dsp:cNvPr id="0" name=""/>
        <dsp:cNvSpPr/>
      </dsp:nvSpPr>
      <dsp:spPr>
        <a:xfrm>
          <a:off x="4423305" y="912459"/>
          <a:ext cx="923238" cy="79549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46B528-C340-4B32-AAB1-337A82D16470}">
      <dsp:nvSpPr>
        <dsp:cNvPr id="0" name=""/>
        <dsp:cNvSpPr/>
      </dsp:nvSpPr>
      <dsp:spPr>
        <a:xfrm>
          <a:off x="3116427" y="0"/>
          <a:ext cx="2005283" cy="1734806"/>
        </a:xfrm>
        <a:prstGeom prst="hexagon">
          <a:avLst>
            <a:gd name="adj" fmla="val 28570"/>
            <a:gd name="vf" fmla="val 115470"/>
          </a:avLst>
        </a:prstGeom>
        <a:solidFill>
          <a:srgbClr val="0033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Dendritic Cells</a:t>
          </a:r>
          <a:endParaRPr lang="en-IN" sz="2000" b="1" kern="1200" dirty="0"/>
        </a:p>
      </dsp:txBody>
      <dsp:txXfrm>
        <a:off x="3448745" y="287494"/>
        <a:ext cx="1340647" cy="1159818"/>
      </dsp:txXfrm>
    </dsp:sp>
    <dsp:sp modelId="{1F28AA6E-0203-4B47-BC7C-2CF1FED54878}">
      <dsp:nvSpPr>
        <dsp:cNvPr id="0" name=""/>
        <dsp:cNvSpPr/>
      </dsp:nvSpPr>
      <dsp:spPr>
        <a:xfrm>
          <a:off x="5500796" y="2399606"/>
          <a:ext cx="923238" cy="79549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0981C10-9E72-43E4-BD04-CC0BB4E24EB0}">
      <dsp:nvSpPr>
        <dsp:cNvPr id="0" name=""/>
        <dsp:cNvSpPr/>
      </dsp:nvSpPr>
      <dsp:spPr>
        <a:xfrm>
          <a:off x="4955505" y="1067022"/>
          <a:ext cx="2005283" cy="1734806"/>
        </a:xfrm>
        <a:prstGeom prst="hexagon">
          <a:avLst>
            <a:gd name="adj" fmla="val 28570"/>
            <a:gd name="vf" fmla="val 115470"/>
          </a:avLst>
        </a:prstGeom>
        <a:solidFill>
          <a:srgbClr val="D60093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T- Cells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5287823" y="1354516"/>
        <a:ext cx="1340647" cy="1159818"/>
      </dsp:txXfrm>
    </dsp:sp>
    <dsp:sp modelId="{4DCA5A53-A23C-4ABC-8884-A1969F45CDF2}">
      <dsp:nvSpPr>
        <dsp:cNvPr id="0" name=""/>
        <dsp:cNvSpPr/>
      </dsp:nvSpPr>
      <dsp:spPr>
        <a:xfrm>
          <a:off x="4752301" y="4078315"/>
          <a:ext cx="923238" cy="79549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3E69051-8D5B-4DAE-B2CB-0D3FD84EBAA4}">
      <dsp:nvSpPr>
        <dsp:cNvPr id="0" name=""/>
        <dsp:cNvSpPr/>
      </dsp:nvSpPr>
      <dsp:spPr>
        <a:xfrm>
          <a:off x="4955505" y="3164663"/>
          <a:ext cx="2005283" cy="1734806"/>
        </a:xfrm>
        <a:prstGeom prst="hexagon">
          <a:avLst>
            <a:gd name="adj" fmla="val 28570"/>
            <a:gd name="vf" fmla="val 115470"/>
          </a:avLst>
        </a:prstGeom>
        <a:solidFill>
          <a:srgbClr val="9900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B-Lymphocytes</a:t>
          </a:r>
          <a:endParaRPr lang="en-IN" sz="1600" b="1" kern="1200" dirty="0"/>
        </a:p>
      </dsp:txBody>
      <dsp:txXfrm>
        <a:off x="5287823" y="3452157"/>
        <a:ext cx="1340647" cy="1159818"/>
      </dsp:txXfrm>
    </dsp:sp>
    <dsp:sp modelId="{055C6648-CB67-4836-B6E2-E6C7ECCC11B1}">
      <dsp:nvSpPr>
        <dsp:cNvPr id="0" name=""/>
        <dsp:cNvSpPr/>
      </dsp:nvSpPr>
      <dsp:spPr>
        <a:xfrm>
          <a:off x="2895578" y="4252572"/>
          <a:ext cx="923238" cy="79549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D062C95-8284-41C2-8E3D-29936B468418}">
      <dsp:nvSpPr>
        <dsp:cNvPr id="0" name=""/>
        <dsp:cNvSpPr/>
      </dsp:nvSpPr>
      <dsp:spPr>
        <a:xfrm>
          <a:off x="3116427" y="4232878"/>
          <a:ext cx="2005283" cy="1734806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Mast Cells</a:t>
          </a:r>
          <a:endParaRPr lang="en-IN" sz="2000" kern="1200" dirty="0"/>
        </a:p>
      </dsp:txBody>
      <dsp:txXfrm>
        <a:off x="3448745" y="4520372"/>
        <a:ext cx="1340647" cy="1159818"/>
      </dsp:txXfrm>
    </dsp:sp>
    <dsp:sp modelId="{D76D3F53-FE0B-48D0-9DD3-5CDFF5D3510E}">
      <dsp:nvSpPr>
        <dsp:cNvPr id="0" name=""/>
        <dsp:cNvSpPr/>
      </dsp:nvSpPr>
      <dsp:spPr>
        <a:xfrm>
          <a:off x="1800441" y="2766021"/>
          <a:ext cx="923238" cy="79549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F96A420-431C-4688-B9BF-8F8D2A3A5AE7}">
      <dsp:nvSpPr>
        <dsp:cNvPr id="0" name=""/>
        <dsp:cNvSpPr/>
      </dsp:nvSpPr>
      <dsp:spPr>
        <a:xfrm>
          <a:off x="1268811" y="3165856"/>
          <a:ext cx="2005283" cy="1734806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Eosinophils</a:t>
          </a:r>
          <a:endParaRPr lang="en-IN" sz="1800" kern="1200" dirty="0"/>
        </a:p>
      </dsp:txBody>
      <dsp:txXfrm>
        <a:off x="1601129" y="3453350"/>
        <a:ext cx="1340647" cy="1159818"/>
      </dsp:txXfrm>
    </dsp:sp>
    <dsp:sp modelId="{84C41CBD-20DA-46E1-8FD5-EB4914B18148}">
      <dsp:nvSpPr>
        <dsp:cNvPr id="0" name=""/>
        <dsp:cNvSpPr/>
      </dsp:nvSpPr>
      <dsp:spPr>
        <a:xfrm>
          <a:off x="1268811" y="1064635"/>
          <a:ext cx="2005283" cy="173480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Moncytes</a:t>
          </a:r>
          <a:r>
            <a:rPr lang="en-US" sz="1600" b="1" kern="1200" dirty="0" smtClean="0"/>
            <a:t> &amp; Macrophages</a:t>
          </a:r>
          <a:endParaRPr lang="en-IN" sz="1600" b="1" kern="1200" dirty="0"/>
        </a:p>
      </dsp:txBody>
      <dsp:txXfrm>
        <a:off x="1601129" y="1352129"/>
        <a:ext cx="1340647" cy="11598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7E87C-8049-481C-B670-5A17C0B08EF8}">
      <dsp:nvSpPr>
        <dsp:cNvPr id="0" name=""/>
        <dsp:cNvSpPr/>
      </dsp:nvSpPr>
      <dsp:spPr>
        <a:xfrm rot="5400000">
          <a:off x="3771086" y="148356"/>
          <a:ext cx="2240092" cy="194888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Histamine</a:t>
          </a:r>
          <a:endParaRPr lang="en-IN" sz="2000" kern="1200" dirty="0"/>
        </a:p>
      </dsp:txBody>
      <dsp:txXfrm rot="-5400000">
        <a:off x="4220392" y="351831"/>
        <a:ext cx="1341480" cy="1541930"/>
      </dsp:txXfrm>
    </dsp:sp>
    <dsp:sp modelId="{F4070CA4-C29F-4964-B3BC-BF8273296536}">
      <dsp:nvSpPr>
        <dsp:cNvPr id="0" name=""/>
        <dsp:cNvSpPr/>
      </dsp:nvSpPr>
      <dsp:spPr>
        <a:xfrm>
          <a:off x="5924711" y="450769"/>
          <a:ext cx="2499943" cy="134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Chemokines</a:t>
          </a:r>
          <a:endParaRPr lang="en-IN" sz="2400" kern="1200" dirty="0"/>
        </a:p>
      </dsp:txBody>
      <dsp:txXfrm>
        <a:off x="5924711" y="450769"/>
        <a:ext cx="2499943" cy="1344055"/>
      </dsp:txXfrm>
    </dsp:sp>
    <dsp:sp modelId="{FB38F37F-4C3D-4117-AD87-2260E1ADD040}">
      <dsp:nvSpPr>
        <dsp:cNvPr id="0" name=""/>
        <dsp:cNvSpPr/>
      </dsp:nvSpPr>
      <dsp:spPr>
        <a:xfrm rot="5400000">
          <a:off x="1666295" y="148356"/>
          <a:ext cx="2240092" cy="1948880"/>
        </a:xfrm>
        <a:prstGeom prst="hexagon">
          <a:avLst>
            <a:gd name="adj" fmla="val 25000"/>
            <a:gd name="vf" fmla="val 115470"/>
          </a:avLst>
        </a:prstGeom>
        <a:solidFill>
          <a:srgbClr val="FF99FF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2115601" y="351831"/>
        <a:ext cx="1341480" cy="1541930"/>
      </dsp:txXfrm>
    </dsp:sp>
    <dsp:sp modelId="{73BFAFF7-F013-4138-AA55-4DC78E796558}">
      <dsp:nvSpPr>
        <dsp:cNvPr id="0" name=""/>
        <dsp:cNvSpPr/>
      </dsp:nvSpPr>
      <dsp:spPr>
        <a:xfrm rot="5400000">
          <a:off x="2714658" y="2049747"/>
          <a:ext cx="2240092" cy="1948880"/>
        </a:xfrm>
        <a:prstGeom prst="hexagon">
          <a:avLst>
            <a:gd name="adj" fmla="val 25000"/>
            <a:gd name="vf" fmla="val 115470"/>
          </a:avLst>
        </a:prstGeom>
        <a:solidFill>
          <a:srgbClr val="9900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Cytokines</a:t>
          </a:r>
          <a:endParaRPr lang="en-IN" sz="2000" kern="1200" dirty="0"/>
        </a:p>
      </dsp:txBody>
      <dsp:txXfrm rot="-5400000">
        <a:off x="3163964" y="2253222"/>
        <a:ext cx="1341480" cy="1541930"/>
      </dsp:txXfrm>
    </dsp:sp>
    <dsp:sp modelId="{12B5B59C-4095-4575-9920-5F2015E368A0}">
      <dsp:nvSpPr>
        <dsp:cNvPr id="0" name=""/>
        <dsp:cNvSpPr/>
      </dsp:nvSpPr>
      <dsp:spPr>
        <a:xfrm>
          <a:off x="360321" y="2352159"/>
          <a:ext cx="2419300" cy="134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Chemical Mediators</a:t>
          </a:r>
          <a:endParaRPr lang="en-IN" sz="3600" kern="1200" dirty="0"/>
        </a:p>
      </dsp:txBody>
      <dsp:txXfrm>
        <a:off x="360321" y="2352159"/>
        <a:ext cx="2419300" cy="1344055"/>
      </dsp:txXfrm>
    </dsp:sp>
    <dsp:sp modelId="{B85387CB-1B69-41B2-BC09-D8DF700B9DCF}">
      <dsp:nvSpPr>
        <dsp:cNvPr id="0" name=""/>
        <dsp:cNvSpPr/>
      </dsp:nvSpPr>
      <dsp:spPr>
        <a:xfrm rot="5400000">
          <a:off x="4819449" y="2049747"/>
          <a:ext cx="2240092" cy="1948880"/>
        </a:xfrm>
        <a:prstGeom prst="hexagon">
          <a:avLst>
            <a:gd name="adj" fmla="val 25000"/>
            <a:gd name="vf" fmla="val 115470"/>
          </a:avLst>
        </a:prstGeom>
        <a:solidFill>
          <a:srgbClr val="FF99FF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5268755" y="2253222"/>
        <a:ext cx="1341480" cy="1541930"/>
      </dsp:txXfrm>
    </dsp:sp>
    <dsp:sp modelId="{710F3C84-553F-4112-94A0-FE4666B9D5D6}">
      <dsp:nvSpPr>
        <dsp:cNvPr id="0" name=""/>
        <dsp:cNvSpPr/>
      </dsp:nvSpPr>
      <dsp:spPr>
        <a:xfrm rot="5400000">
          <a:off x="3771086" y="3951137"/>
          <a:ext cx="2240092" cy="1948880"/>
        </a:xfrm>
        <a:prstGeom prst="hexagon">
          <a:avLst>
            <a:gd name="adj" fmla="val 25000"/>
            <a:gd name="vf" fmla="val 115470"/>
          </a:avLst>
        </a:prstGeom>
        <a:solidFill>
          <a:srgbClr val="D60093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Leukotrines</a:t>
          </a:r>
          <a:endParaRPr lang="en-IN" sz="1700" b="1" kern="1200" dirty="0"/>
        </a:p>
      </dsp:txBody>
      <dsp:txXfrm rot="-5400000">
        <a:off x="4220392" y="4154612"/>
        <a:ext cx="1341480" cy="1541930"/>
      </dsp:txXfrm>
    </dsp:sp>
    <dsp:sp modelId="{CA8CE134-BE08-4B3C-9745-0C795DBA8FF1}">
      <dsp:nvSpPr>
        <dsp:cNvPr id="0" name=""/>
        <dsp:cNvSpPr/>
      </dsp:nvSpPr>
      <dsp:spPr>
        <a:xfrm>
          <a:off x="5924711" y="4253550"/>
          <a:ext cx="2499943" cy="134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Prostaglandins</a:t>
          </a:r>
          <a:endParaRPr lang="en-IN" sz="2400" kern="1200" dirty="0"/>
        </a:p>
      </dsp:txBody>
      <dsp:txXfrm>
        <a:off x="5924711" y="4253550"/>
        <a:ext cx="2499943" cy="1344055"/>
      </dsp:txXfrm>
    </dsp:sp>
    <dsp:sp modelId="{1A98B653-8A77-4477-89D4-B38E154BE30C}">
      <dsp:nvSpPr>
        <dsp:cNvPr id="0" name=""/>
        <dsp:cNvSpPr/>
      </dsp:nvSpPr>
      <dsp:spPr>
        <a:xfrm rot="5400000">
          <a:off x="1666295" y="3951137"/>
          <a:ext cx="2240092" cy="1948880"/>
        </a:xfrm>
        <a:prstGeom prst="hexagon">
          <a:avLst>
            <a:gd name="adj" fmla="val 25000"/>
            <a:gd name="vf" fmla="val 115470"/>
          </a:avLst>
        </a:prstGeom>
        <a:solidFill>
          <a:srgbClr val="FF99FF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2115601" y="4154612"/>
        <a:ext cx="1341480" cy="1541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564E1-18B2-4291-AFD5-8E43357F0FD9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5DE0-1192-4691-8115-1DD98CC4741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20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5DE0-1192-4691-8115-1DD98CC47413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21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A6757D-C679-48DB-BC91-C84C4FFB6FED}" type="datetimeFigureOut">
              <a:rPr lang="en-IN" smtClean="0"/>
              <a:t>03-12-2013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EB2904-323B-4437-B26A-4446DD3D18A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Allergic Rhinitis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Dinesh Kumar, Assistant Professor, ENT, GMC Amritsar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7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Inflammatory cascade in allergic rhinitis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4078"/>
            <a:ext cx="8229600" cy="456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6041" y="6488668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dirty="0" smtClean="0"/>
              <a:t>Adapted from Indian J Chest Dis Allied Sci. 2003 Jul-Sep;45(3):179-89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39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symptoms caused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0279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Symptoms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097652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3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387253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3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350419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4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415822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760597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0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31483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to Severe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7807258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2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Allergic Disease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616590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4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800" dirty="0"/>
              <a:t>Allergic rhinitis is </a:t>
            </a:r>
            <a:r>
              <a:rPr lang="en-IN" sz="4800" dirty="0" smtClean="0"/>
              <a:t>clinically defined </a:t>
            </a:r>
            <a:r>
              <a:rPr lang="en-IN" sz="4800" dirty="0"/>
              <a:t>as a symptomatic</a:t>
            </a:r>
          </a:p>
          <a:p>
            <a:pPr marL="0" indent="0">
              <a:buNone/>
            </a:pPr>
            <a:r>
              <a:rPr lang="en-IN" sz="4800" dirty="0"/>
              <a:t>disorder of the nose induced </a:t>
            </a:r>
            <a:r>
              <a:rPr lang="en-IN" sz="4800" dirty="0" smtClean="0"/>
              <a:t>by an </a:t>
            </a:r>
            <a:r>
              <a:rPr lang="en-IN" sz="4800" dirty="0" err="1"/>
              <a:t>IgE</a:t>
            </a:r>
            <a:r>
              <a:rPr lang="en-IN" sz="4800" dirty="0"/>
              <a:t>-mediated </a:t>
            </a:r>
            <a:r>
              <a:rPr lang="en-IN" sz="4800" dirty="0" smtClean="0"/>
              <a:t>inflammation after </a:t>
            </a:r>
            <a:r>
              <a:rPr lang="en-IN" sz="4800" dirty="0"/>
              <a:t>allergen exposure of </a:t>
            </a:r>
            <a:r>
              <a:rPr lang="en-IN" sz="4800" dirty="0" smtClean="0"/>
              <a:t>the membranes </a:t>
            </a:r>
            <a:r>
              <a:rPr lang="en-IN" sz="4800" dirty="0"/>
              <a:t>lining the nose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7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Shiners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0447"/>
            <a:ext cx="6580567" cy="49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Salute and Crease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312368" cy="49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76" y="1196752"/>
            <a:ext cx="4839990" cy="49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</a:t>
            </a:r>
            <a:r>
              <a:rPr lang="en-US" dirty="0" err="1" smtClean="0"/>
              <a:t>Conjuctivitis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3271"/>
            <a:ext cx="709998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&amp; Co-morbidities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6951618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7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700" b="1" dirty="0"/>
              <a:t>Allergic rhinitis and diseases of the upper airway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4" y="1196752"/>
            <a:ext cx="743524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important to normal PNS function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202730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894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and Asthma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1268760"/>
            <a:ext cx="7992888" cy="4752528"/>
          </a:xfrm>
          <a:prstGeom prst="round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800" dirty="0" smtClean="0"/>
              <a:t>Approx. 80% of patients</a:t>
            </a:r>
          </a:p>
          <a:p>
            <a:r>
              <a:rPr lang="en-IN" sz="4800" dirty="0" smtClean="0"/>
              <a:t>with asthma have</a:t>
            </a:r>
          </a:p>
          <a:p>
            <a:r>
              <a:rPr lang="en-IN" sz="4800" dirty="0" smtClean="0"/>
              <a:t>accompanying symptoms</a:t>
            </a:r>
          </a:p>
          <a:p>
            <a:r>
              <a:rPr lang="en-IN" sz="4800" dirty="0" smtClean="0"/>
              <a:t>of rhinitis, and up to 60%</a:t>
            </a:r>
          </a:p>
          <a:p>
            <a:r>
              <a:rPr lang="en-IN" sz="4800" dirty="0" smtClean="0"/>
              <a:t>of the patients with asthma</a:t>
            </a:r>
          </a:p>
          <a:p>
            <a:r>
              <a:rPr lang="en-IN" sz="4800" dirty="0" smtClean="0"/>
              <a:t>have sinusitis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9165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1300" dirty="0"/>
              <a:t>Possible Mechanisms by which Rhinitis</a:t>
            </a:r>
            <a:br>
              <a:rPr lang="en-IN" sz="1300" dirty="0"/>
            </a:br>
            <a:r>
              <a:rPr lang="en-IN" sz="1300" dirty="0"/>
              <a:t>Could Provoke a Worsening of Asthma</a:t>
            </a:r>
            <a:br>
              <a:rPr lang="en-IN" sz="1300" dirty="0"/>
            </a:br>
            <a:r>
              <a:rPr lang="en-IN" sz="1300" dirty="0"/>
              <a:t/>
            </a:r>
            <a:br>
              <a:rPr lang="en-IN" sz="1300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Possible mechanism AR could provoke worsening of Asthma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894062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Allergic Rhinitis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582560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Natural History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888200"/>
          </a:xfrm>
        </p:spPr>
        <p:txBody>
          <a:bodyPr>
            <a:noAutofit/>
          </a:bodyPr>
          <a:lstStyle/>
          <a:p>
            <a:r>
              <a:rPr lang="en-IN" sz="4800" dirty="0"/>
              <a:t>Onset is common </a:t>
            </a:r>
            <a:r>
              <a:rPr lang="en-IN" sz="4800" dirty="0" smtClean="0"/>
              <a:t>in childhood</a:t>
            </a:r>
            <a:r>
              <a:rPr lang="en-IN" sz="4800" dirty="0"/>
              <a:t>, adolescence </a:t>
            </a:r>
            <a:r>
              <a:rPr lang="en-IN" sz="4800" dirty="0" smtClean="0"/>
              <a:t>and early childhood .</a:t>
            </a:r>
          </a:p>
          <a:p>
            <a:r>
              <a:rPr lang="en-IN" sz="4800" dirty="0" smtClean="0"/>
              <a:t> Symptoms </a:t>
            </a:r>
            <a:r>
              <a:rPr lang="en-IN" sz="4800" dirty="0"/>
              <a:t>often wane </a:t>
            </a:r>
            <a:r>
              <a:rPr lang="en-IN" sz="4800" dirty="0" smtClean="0"/>
              <a:t>in older </a:t>
            </a:r>
            <a:r>
              <a:rPr lang="en-IN" sz="4800" dirty="0"/>
              <a:t>adults, but </a:t>
            </a:r>
            <a:r>
              <a:rPr lang="en-IN" sz="4800" dirty="0" smtClean="0"/>
              <a:t>may develop </a:t>
            </a:r>
            <a:r>
              <a:rPr lang="en-IN" sz="4800" dirty="0"/>
              <a:t>or persist at </a:t>
            </a:r>
            <a:r>
              <a:rPr lang="en-IN" sz="4800" dirty="0" smtClean="0"/>
              <a:t>any age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954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9"/>
            <a:ext cx="9233354" cy="693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Antihistamines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5400" dirty="0"/>
              <a:t>Rapid onset of action</a:t>
            </a:r>
          </a:p>
          <a:p>
            <a:r>
              <a:rPr lang="en-IN" sz="5400" dirty="0"/>
              <a:t>Short half life</a:t>
            </a:r>
          </a:p>
          <a:p>
            <a:r>
              <a:rPr lang="en-IN" sz="5400" dirty="0"/>
              <a:t>Significant relief </a:t>
            </a:r>
            <a:r>
              <a:rPr lang="en-IN" sz="5400" dirty="0" smtClean="0"/>
              <a:t>from rhinorrhoea</a:t>
            </a:r>
          </a:p>
          <a:p>
            <a:r>
              <a:rPr lang="en-IN" sz="5400" dirty="0"/>
              <a:t>Easily cross blood </a:t>
            </a:r>
            <a:r>
              <a:rPr lang="en-IN" sz="5400" dirty="0" smtClean="0"/>
              <a:t>brain barrier</a:t>
            </a:r>
            <a:endParaRPr lang="en-IN" sz="5400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62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AH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4800" dirty="0"/>
              <a:t>Improve selectivity</a:t>
            </a:r>
          </a:p>
          <a:p>
            <a:r>
              <a:rPr lang="en-IN" sz="4800" dirty="0"/>
              <a:t>Hepatic and Cardiovascular </a:t>
            </a:r>
            <a:r>
              <a:rPr lang="en-IN" sz="4800" dirty="0" smtClean="0"/>
              <a:t>side effects </a:t>
            </a:r>
            <a:r>
              <a:rPr lang="en-IN" sz="4800" dirty="0"/>
              <a:t>of </a:t>
            </a:r>
            <a:r>
              <a:rPr lang="en-IN" sz="4800" dirty="0" err="1" smtClean="0"/>
              <a:t>terfanadine</a:t>
            </a:r>
            <a:r>
              <a:rPr lang="en-IN" sz="4800" dirty="0" smtClean="0"/>
              <a:t> </a:t>
            </a:r>
            <a:r>
              <a:rPr lang="en-IN" sz="4800" dirty="0"/>
              <a:t>and </a:t>
            </a:r>
            <a:r>
              <a:rPr lang="en-IN" sz="4800" dirty="0" err="1"/>
              <a:t>astemizole</a:t>
            </a:r>
            <a:endParaRPr lang="en-IN" sz="4800" dirty="0"/>
          </a:p>
          <a:p>
            <a:r>
              <a:rPr lang="en-IN" sz="4800" dirty="0"/>
              <a:t>Non sedating</a:t>
            </a:r>
          </a:p>
          <a:p>
            <a:r>
              <a:rPr lang="en-IN" sz="4800" dirty="0"/>
              <a:t>Demonstrated efficacy for </a:t>
            </a:r>
            <a:r>
              <a:rPr lang="en-IN" sz="4800" dirty="0" smtClean="0"/>
              <a:t>AR symptoms</a:t>
            </a:r>
            <a:endParaRPr lang="en-IN" sz="4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14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 Therapeutic Window of Second Generation Antihistamines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Autofit/>
          </a:bodyPr>
          <a:lstStyle/>
          <a:p>
            <a:r>
              <a:rPr lang="en-IN" sz="3600" dirty="0"/>
              <a:t>The second generation H1-antihistamines have a rapid onset of action with persistence of clinical effects for at least 24 hours, so these drugs can be administered once a day. </a:t>
            </a:r>
            <a:endParaRPr lang="en-IN" sz="3600" dirty="0" smtClean="0"/>
          </a:p>
          <a:p>
            <a:r>
              <a:rPr lang="en-IN" sz="3600" dirty="0" smtClean="0"/>
              <a:t>They </a:t>
            </a:r>
            <a:r>
              <a:rPr lang="en-IN" sz="3600" dirty="0"/>
              <a:t>do not lead to the development of </a:t>
            </a:r>
            <a:r>
              <a:rPr lang="en-IN" sz="3600" dirty="0" err="1"/>
              <a:t>tachyphylaxis</a:t>
            </a:r>
            <a:r>
              <a:rPr lang="en-IN" sz="3600" dirty="0"/>
              <a:t> and show a wide therapeutic window (e.g. </a:t>
            </a:r>
            <a:r>
              <a:rPr lang="en-IN" sz="3600" dirty="0" smtClean="0"/>
              <a:t>fexofenadine)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6817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Significance of wide therapeutic window (fexofenadine)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54000" y="1843088"/>
            <a:ext cx="8648700" cy="3621087"/>
            <a:chOff x="288" y="1081"/>
            <a:chExt cx="5448" cy="2281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288" y="2249"/>
              <a:ext cx="5377" cy="25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/>
                <a:t>	     Low		   H</a:t>
              </a:r>
              <a:r>
                <a:rPr lang="en-US" b="1" baseline="-25000"/>
                <a:t>1</a:t>
              </a:r>
              <a:r>
                <a:rPr lang="en-US" b="1"/>
                <a:t>-antihistamine dose			High</a:t>
              </a:r>
            </a:p>
          </p:txBody>
        </p:sp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288" y="1941"/>
              <a:ext cx="880" cy="17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Ineffective</a:t>
              </a:r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1452" y="1941"/>
              <a:ext cx="3093" cy="17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Therapeutic Window </a:t>
              </a:r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4639" y="1799"/>
              <a:ext cx="1097" cy="3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Not tested for </a:t>
              </a:r>
            </a:p>
            <a:p>
              <a:pPr algn="ctr"/>
              <a:r>
                <a:rPr lang="en-US" b="1"/>
                <a:t>adverse effects</a:t>
              </a: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 flipH="1">
              <a:off x="288" y="2193"/>
              <a:ext cx="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850" name="Line 9"/>
            <p:cNvSpPr>
              <a:spLocks noChangeShapeType="1"/>
            </p:cNvSpPr>
            <p:nvPr/>
          </p:nvSpPr>
          <p:spPr bwMode="auto">
            <a:xfrm>
              <a:off x="1838" y="2193"/>
              <a:ext cx="18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 flipH="1">
              <a:off x="4656" y="2193"/>
              <a:ext cx="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>
              <a:off x="3985" y="1081"/>
              <a:ext cx="1120" cy="57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Maximum </a:t>
              </a:r>
            </a:p>
            <a:p>
              <a:pPr algn="ctr"/>
              <a:r>
                <a:rPr lang="en-US" b="1"/>
                <a:t>Studied dose</a:t>
              </a:r>
            </a:p>
            <a:p>
              <a:pPr algn="ctr"/>
              <a:r>
                <a:rPr lang="en-US" b="1"/>
                <a:t>(Fexo 1380 mg)</a:t>
              </a:r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4577" y="1665"/>
              <a:ext cx="0" cy="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1368" y="2517"/>
              <a:ext cx="0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855" name="Rectangle 14"/>
            <p:cNvSpPr>
              <a:spLocks noChangeArrowheads="1"/>
            </p:cNvSpPr>
            <p:nvPr/>
          </p:nvSpPr>
          <p:spPr bwMode="auto">
            <a:xfrm>
              <a:off x="892" y="2786"/>
              <a:ext cx="1120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Minimally</a:t>
              </a:r>
            </a:p>
            <a:p>
              <a:pPr algn="ctr"/>
              <a:r>
                <a:rPr lang="en-US" b="1"/>
                <a:t>effective dose</a:t>
              </a:r>
            </a:p>
            <a:p>
              <a:pPr algn="ctr"/>
              <a:r>
                <a:rPr lang="en-US" b="1"/>
                <a:t>(Fexo 60 mg)</a:t>
              </a:r>
            </a:p>
          </p:txBody>
        </p:sp>
      </p:grpSp>
      <p:sp>
        <p:nvSpPr>
          <p:cNvPr id="35844" name="Rectangle 15"/>
          <p:cNvSpPr>
            <a:spLocks noChangeArrowheads="1"/>
          </p:cNvSpPr>
          <p:nvPr/>
        </p:nvSpPr>
        <p:spPr bwMode="auto">
          <a:xfrm>
            <a:off x="2195736" y="6491288"/>
            <a:ext cx="6097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Howarth</a:t>
            </a:r>
            <a:r>
              <a:rPr lang="en-US" dirty="0"/>
              <a:t> PH. Advanced Studies in Medicine. 2004;4(7A):S508-512</a:t>
            </a:r>
          </a:p>
        </p:txBody>
      </p:sp>
    </p:spTree>
    <p:extLst>
      <p:ext uri="{BB962C8B-B14F-4D97-AF65-F5344CB8AC3E}">
        <p14:creationId xmlns:p14="http://schemas.microsoft.com/office/powerpoint/2010/main" val="17489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 AH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4800" dirty="0"/>
              <a:t>Minimal side effects</a:t>
            </a:r>
          </a:p>
          <a:p>
            <a:r>
              <a:rPr lang="en-IN" sz="4800" dirty="0"/>
              <a:t>Increased duration of action</a:t>
            </a:r>
          </a:p>
          <a:p>
            <a:r>
              <a:rPr lang="en-IN" sz="4800" dirty="0"/>
              <a:t>Positive effect on nasal airflow</a:t>
            </a:r>
          </a:p>
          <a:p>
            <a:r>
              <a:rPr lang="en-IN" sz="4800" dirty="0"/>
              <a:t>Reduction in nasal congestion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08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Effects of </a:t>
            </a:r>
            <a:r>
              <a:rPr lang="en-IN" dirty="0" err="1"/>
              <a:t>leukotrienes</a:t>
            </a:r>
            <a:r>
              <a:rPr lang="en-IN" dirty="0"/>
              <a:t> on airways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Increased levels in nasal fluid after allergen challenge</a:t>
            </a:r>
          </a:p>
          <a:p>
            <a:r>
              <a:rPr lang="en-IN" sz="3200" dirty="0" smtClean="0"/>
              <a:t>Contribute </a:t>
            </a:r>
            <a:r>
              <a:rPr lang="en-IN" sz="3200" dirty="0"/>
              <a:t>to both early and late phase</a:t>
            </a:r>
          </a:p>
          <a:p>
            <a:r>
              <a:rPr lang="en-IN" sz="3200" dirty="0"/>
              <a:t>Nasal congestion</a:t>
            </a:r>
          </a:p>
          <a:p>
            <a:r>
              <a:rPr lang="en-IN" sz="3200" dirty="0"/>
              <a:t>Sneezing, </a:t>
            </a:r>
            <a:r>
              <a:rPr lang="en-IN" sz="3200" dirty="0" err="1"/>
              <a:t>rhinorrhea</a:t>
            </a:r>
            <a:endParaRPr lang="en-IN" sz="3200" dirty="0"/>
          </a:p>
          <a:p>
            <a:r>
              <a:rPr lang="en-IN" sz="3200" dirty="0" err="1"/>
              <a:t>Chemoattractant</a:t>
            </a:r>
            <a:r>
              <a:rPr lang="en-IN" sz="3200" dirty="0"/>
              <a:t> for </a:t>
            </a:r>
            <a:r>
              <a:rPr lang="en-IN" sz="3200" dirty="0" err="1"/>
              <a:t>eosinophils</a:t>
            </a:r>
            <a:endParaRPr lang="en-IN" sz="3200" dirty="0"/>
          </a:p>
          <a:p>
            <a:r>
              <a:rPr lang="en-IN" sz="3200" dirty="0"/>
              <a:t>Promote eosinophil adhesion</a:t>
            </a:r>
          </a:p>
          <a:p>
            <a:r>
              <a:rPr lang="en-IN" sz="3200" dirty="0"/>
              <a:t>Decrease eosinophil apoptosis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5742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Leukotrine</a:t>
            </a:r>
            <a:r>
              <a:rPr lang="en-US" dirty="0" smtClean="0"/>
              <a:t> Inhibitors: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Competitively block binding of </a:t>
            </a:r>
            <a:r>
              <a:rPr lang="en-US" sz="2800" dirty="0" err="1" smtClean="0"/>
              <a:t>leukotrines</a:t>
            </a:r>
            <a:r>
              <a:rPr lang="en-US" sz="2800" dirty="0" smtClean="0"/>
              <a:t> to end organs.</a:t>
            </a:r>
          </a:p>
          <a:p>
            <a:r>
              <a:rPr lang="en-US" sz="2800" dirty="0" err="1" smtClean="0"/>
              <a:t>Montelukast</a:t>
            </a:r>
            <a:r>
              <a:rPr lang="en-US" sz="2800" dirty="0" smtClean="0"/>
              <a:t> is only FDA approved </a:t>
            </a:r>
            <a:r>
              <a:rPr lang="en-US" sz="2800" dirty="0" err="1" smtClean="0"/>
              <a:t>Leukotrine</a:t>
            </a:r>
            <a:r>
              <a:rPr lang="en-US" sz="2800" dirty="0" smtClean="0"/>
              <a:t> inhibitor</a:t>
            </a:r>
          </a:p>
          <a:p>
            <a:r>
              <a:rPr lang="en-US" sz="2800" dirty="0" err="1" smtClean="0"/>
              <a:t>Montelukast</a:t>
            </a:r>
            <a:r>
              <a:rPr lang="en-US" sz="2800" dirty="0" smtClean="0"/>
              <a:t> reduces exhaled Nitric oxide, a marker for airway inflammation</a:t>
            </a:r>
          </a:p>
          <a:p>
            <a:r>
              <a:rPr lang="en-US" sz="2800" dirty="0" err="1" smtClean="0"/>
              <a:t>Montelukast</a:t>
            </a:r>
            <a:r>
              <a:rPr lang="en-US" sz="2800" dirty="0" smtClean="0"/>
              <a:t> works through LC C4 and D$ which are found in upper airway</a:t>
            </a:r>
          </a:p>
          <a:p>
            <a:r>
              <a:rPr lang="en-US" sz="2800" dirty="0" smtClean="0"/>
              <a:t>Because </a:t>
            </a:r>
            <a:r>
              <a:rPr lang="en-US" sz="2800" dirty="0" err="1" smtClean="0"/>
              <a:t>Montelukast</a:t>
            </a:r>
            <a:r>
              <a:rPr lang="en-US" sz="2800" dirty="0" smtClean="0"/>
              <a:t> acts throughout the airway this agent is a good choice for those with concurrent Asthma and AR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76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Rationale for antihistamine-</a:t>
            </a:r>
            <a:r>
              <a:rPr lang="en-IN" dirty="0" err="1"/>
              <a:t>montelukast</a:t>
            </a:r>
            <a:r>
              <a:rPr lang="en-IN" dirty="0"/>
              <a:t> combination in 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3200" dirty="0"/>
              <a:t>Histamine</a:t>
            </a:r>
          </a:p>
          <a:p>
            <a:pPr lvl="1"/>
            <a:r>
              <a:rPr lang="en-IN" sz="3200" dirty="0"/>
              <a:t>Responsible for </a:t>
            </a:r>
            <a:r>
              <a:rPr lang="en-IN" sz="3200" dirty="0" err="1"/>
              <a:t>rhinorrhea</a:t>
            </a:r>
            <a:r>
              <a:rPr lang="en-IN" sz="3200" dirty="0"/>
              <a:t>, nasal itching and sneezing</a:t>
            </a:r>
          </a:p>
          <a:p>
            <a:pPr lvl="1"/>
            <a:r>
              <a:rPr lang="en-IN" sz="3200" dirty="0"/>
              <a:t>Less evident effect on nasal congestion </a:t>
            </a:r>
          </a:p>
          <a:p>
            <a:r>
              <a:rPr lang="en-IN" sz="3200" dirty="0" err="1"/>
              <a:t>Leukotrienes</a:t>
            </a:r>
            <a:endParaRPr lang="en-IN" sz="3200" dirty="0"/>
          </a:p>
          <a:p>
            <a:pPr lvl="1"/>
            <a:r>
              <a:rPr lang="en-IN" sz="3200" dirty="0" smtClean="0"/>
              <a:t>Increase </a:t>
            </a:r>
            <a:r>
              <a:rPr lang="en-IN" sz="3200" dirty="0"/>
              <a:t>in nasal airway resistance and vascular permeability</a:t>
            </a:r>
          </a:p>
          <a:p>
            <a:pPr marL="274320" lvl="1" indent="0">
              <a:buNone/>
            </a:pPr>
            <a:r>
              <a:rPr lang="en-IN" sz="3200" dirty="0">
                <a:solidFill>
                  <a:srgbClr val="FF0000"/>
                </a:solidFill>
              </a:rPr>
              <a:t>Blockage or inhibition of these two mediators may provide additional benefits compared to single mediator inhibition</a:t>
            </a:r>
          </a:p>
          <a:p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Natural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Autofit/>
          </a:bodyPr>
          <a:lstStyle/>
          <a:p>
            <a:r>
              <a:rPr lang="en-IN" sz="5200" dirty="0"/>
              <a:t>No apparent </a:t>
            </a:r>
            <a:r>
              <a:rPr lang="en-IN" sz="5200" dirty="0" smtClean="0"/>
              <a:t>gender selectivity </a:t>
            </a:r>
            <a:r>
              <a:rPr lang="en-IN" sz="5200" dirty="0"/>
              <a:t>or </a:t>
            </a:r>
            <a:r>
              <a:rPr lang="en-IN" sz="5200" dirty="0" smtClean="0"/>
              <a:t>predisposition to </a:t>
            </a:r>
            <a:r>
              <a:rPr lang="en-IN" sz="5200" dirty="0"/>
              <a:t>developing </a:t>
            </a:r>
            <a:r>
              <a:rPr lang="en-IN" sz="5200" dirty="0" smtClean="0"/>
              <a:t>AR </a:t>
            </a:r>
          </a:p>
          <a:p>
            <a:r>
              <a:rPr lang="en-IN" sz="5200" dirty="0" smtClean="0"/>
              <a:t> </a:t>
            </a:r>
            <a:r>
              <a:rPr lang="en-IN" sz="5200" dirty="0"/>
              <a:t>May contribute to a </a:t>
            </a:r>
            <a:r>
              <a:rPr lang="en-IN" sz="5200" dirty="0" smtClean="0"/>
              <a:t>number of </a:t>
            </a:r>
            <a:r>
              <a:rPr lang="en-IN" sz="5200" dirty="0"/>
              <a:t>other conditions</a:t>
            </a:r>
          </a:p>
          <a:p>
            <a:endParaRPr lang="en-IN" sz="5200" dirty="0"/>
          </a:p>
        </p:txBody>
      </p:sp>
    </p:spTree>
    <p:extLst>
      <p:ext uri="{BB962C8B-B14F-4D97-AF65-F5344CB8AC3E}">
        <p14:creationId xmlns:p14="http://schemas.microsoft.com/office/powerpoint/2010/main" val="1338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Intra-nasal Steroids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4000" dirty="0"/>
              <a:t>Work mostly locally, thus </a:t>
            </a:r>
            <a:r>
              <a:rPr lang="en-IN" sz="4000" dirty="0" smtClean="0"/>
              <a:t>avoid unwanted </a:t>
            </a:r>
            <a:r>
              <a:rPr lang="en-IN" sz="4000" dirty="0"/>
              <a:t>side effects associated </a:t>
            </a:r>
            <a:r>
              <a:rPr lang="en-IN" sz="4000" dirty="0" smtClean="0"/>
              <a:t>with their </a:t>
            </a:r>
            <a:r>
              <a:rPr lang="en-IN" sz="4000" dirty="0"/>
              <a:t>oral or I/V use</a:t>
            </a:r>
          </a:p>
          <a:p>
            <a:r>
              <a:rPr lang="en-IN" sz="4000" dirty="0"/>
              <a:t>• Newer formulations show even </a:t>
            </a:r>
            <a:r>
              <a:rPr lang="en-IN" sz="4000" dirty="0" smtClean="0"/>
              <a:t>lower systemic </a:t>
            </a:r>
            <a:r>
              <a:rPr lang="en-IN" sz="4000" dirty="0"/>
              <a:t>absorption</a:t>
            </a:r>
          </a:p>
          <a:p>
            <a:r>
              <a:rPr lang="en-IN" sz="4000" dirty="0"/>
              <a:t>• Most effective against </a:t>
            </a:r>
            <a:r>
              <a:rPr lang="en-IN" sz="4000" dirty="0" smtClean="0"/>
              <a:t>late-phase mediators </a:t>
            </a:r>
            <a:r>
              <a:rPr lang="en-IN" sz="4000" dirty="0"/>
              <a:t>with some effect on </a:t>
            </a:r>
            <a:r>
              <a:rPr lang="en-IN" sz="4000" dirty="0" smtClean="0"/>
              <a:t>acute phase </a:t>
            </a:r>
            <a:r>
              <a:rPr lang="en-IN" sz="4000" dirty="0"/>
              <a:t>response.</a:t>
            </a:r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6860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Intra-nasal 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4000" dirty="0"/>
              <a:t>Should be used in a chronic </a:t>
            </a:r>
            <a:r>
              <a:rPr lang="en-IN" sz="4000" dirty="0" smtClean="0"/>
              <a:t>manner </a:t>
            </a:r>
          </a:p>
          <a:p>
            <a:r>
              <a:rPr lang="en-IN" sz="4000" dirty="0" smtClean="0"/>
              <a:t>Higher </a:t>
            </a:r>
            <a:r>
              <a:rPr lang="en-IN" sz="4000" dirty="0"/>
              <a:t>dose results in </a:t>
            </a:r>
            <a:r>
              <a:rPr lang="en-IN" sz="4000" dirty="0" smtClean="0"/>
              <a:t>greater benefit</a:t>
            </a:r>
            <a:endParaRPr lang="en-IN" sz="4000" dirty="0"/>
          </a:p>
          <a:p>
            <a:r>
              <a:rPr lang="en-IN" sz="4000" dirty="0" smtClean="0"/>
              <a:t>Judicious </a:t>
            </a:r>
            <a:r>
              <a:rPr lang="en-IN" sz="4000" dirty="0"/>
              <a:t>use in children </a:t>
            </a:r>
            <a:r>
              <a:rPr lang="en-IN" sz="4000" dirty="0" smtClean="0"/>
              <a:t>and pregnant </a:t>
            </a:r>
            <a:r>
              <a:rPr lang="en-IN" sz="4000" dirty="0"/>
              <a:t>women recommended</a:t>
            </a:r>
          </a:p>
          <a:p>
            <a:r>
              <a:rPr lang="en-IN" sz="4000" dirty="0" smtClean="0"/>
              <a:t>Large </a:t>
            </a:r>
            <a:r>
              <a:rPr lang="en-IN" sz="4000" dirty="0" err="1"/>
              <a:t>paed</a:t>
            </a:r>
            <a:r>
              <a:rPr lang="en-IN" sz="4000" dirty="0"/>
              <a:t> studies have not </a:t>
            </a:r>
            <a:r>
              <a:rPr lang="en-IN" sz="4000" dirty="0" smtClean="0"/>
              <a:t>shown significant </a:t>
            </a:r>
            <a:r>
              <a:rPr lang="en-IN" sz="4000" dirty="0"/>
              <a:t>adverse effects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45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Intra-nasal 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3200" dirty="0"/>
              <a:t>First line drug in seasonal AR</a:t>
            </a:r>
          </a:p>
          <a:p>
            <a:r>
              <a:rPr lang="en-IN" sz="3200" dirty="0" smtClean="0"/>
              <a:t>However </a:t>
            </a:r>
            <a:r>
              <a:rPr lang="en-IN" sz="3200" dirty="0"/>
              <a:t>for perennial AR </a:t>
            </a:r>
            <a:r>
              <a:rPr lang="en-IN" sz="3200" dirty="0" smtClean="0"/>
              <a:t>management with </a:t>
            </a:r>
            <a:r>
              <a:rPr lang="en-IN" sz="3200" dirty="0"/>
              <a:t>I/N steroids alone has not proved </a:t>
            </a:r>
            <a:r>
              <a:rPr lang="en-IN" sz="3200" dirty="0" smtClean="0"/>
              <a:t>to be </a:t>
            </a:r>
            <a:r>
              <a:rPr lang="en-IN" sz="3200" dirty="0"/>
              <a:t>as beneficial</a:t>
            </a:r>
          </a:p>
          <a:p>
            <a:r>
              <a:rPr lang="en-IN" sz="3200" dirty="0" smtClean="0"/>
              <a:t>Depending </a:t>
            </a:r>
            <a:r>
              <a:rPr lang="en-IN" sz="3200" dirty="0"/>
              <a:t>upon severity of disease </a:t>
            </a:r>
            <a:r>
              <a:rPr lang="en-IN" sz="3200" dirty="0" smtClean="0"/>
              <a:t>short courses </a:t>
            </a:r>
            <a:r>
              <a:rPr lang="en-IN" sz="3200" dirty="0"/>
              <a:t>of oral steroids in addition </a:t>
            </a:r>
            <a:r>
              <a:rPr lang="en-IN" sz="3200" dirty="0" smtClean="0"/>
              <a:t>to topical </a:t>
            </a:r>
            <a:r>
              <a:rPr lang="en-IN" sz="3200" dirty="0"/>
              <a:t>symptomatic relief more</a:t>
            </a:r>
          </a:p>
          <a:p>
            <a:r>
              <a:rPr lang="en-IN" sz="3200" dirty="0" smtClean="0"/>
              <a:t>Fewer </a:t>
            </a:r>
            <a:r>
              <a:rPr lang="en-IN" sz="3200" dirty="0"/>
              <a:t>side effects </a:t>
            </a:r>
            <a:r>
              <a:rPr lang="en-IN" sz="3200" dirty="0" smtClean="0"/>
              <a:t>(IOP)</a:t>
            </a:r>
            <a:endParaRPr lang="en-IN" sz="3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4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24936" cy="990600"/>
          </a:xfrm>
        </p:spPr>
        <p:txBody>
          <a:bodyPr/>
          <a:lstStyle/>
          <a:p>
            <a:r>
              <a:rPr lang="en-US" dirty="0" smtClean="0"/>
              <a:t>Drug and Symptom Matrix</a:t>
            </a:r>
            <a:endParaRPr lang="en-IN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4" y="1196752"/>
            <a:ext cx="844013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for management of 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Allergic Rhinitis</a:t>
            </a:r>
            <a:endParaRPr lang="en-IN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9992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184482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18448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12360" y="18448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56" y="20608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Intermittent Symptoms</a:t>
            </a:r>
            <a:endParaRPr lang="en-IN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205736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Persistent Symptoms</a:t>
            </a:r>
            <a:endParaRPr lang="en-IN" dirty="0">
              <a:solidFill>
                <a:srgbClr val="0033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12360" y="2426701"/>
            <a:ext cx="0" cy="21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03648" y="2426701"/>
            <a:ext cx="0" cy="21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544" y="2636912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7544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56" y="2924944"/>
            <a:ext cx="98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Mild</a:t>
            </a:r>
            <a:endParaRPr lang="en-IN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19872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81150" y="287500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Moderate/Severe</a:t>
            </a:r>
            <a:endParaRPr lang="en-IN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796136" y="263691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6136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92480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0072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2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42" name="Rectangle 41"/>
          <p:cNvSpPr/>
          <p:nvPr/>
        </p:nvSpPr>
        <p:spPr>
          <a:xfrm>
            <a:off x="2442681" y="2905081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Moderate/Severe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49482" y="3294276"/>
            <a:ext cx="0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356" y="3789040"/>
            <a:ext cx="2068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Oral H1 Blocker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Intranasal H1 Blocker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FF0000"/>
                </a:solidFill>
              </a:rPr>
              <a:t>Leukotrine</a:t>
            </a:r>
            <a:r>
              <a:rPr lang="en-US" sz="1600" dirty="0" smtClean="0">
                <a:solidFill>
                  <a:srgbClr val="FF0000"/>
                </a:solidFill>
              </a:rPr>
              <a:t> modifie</a:t>
            </a:r>
            <a:r>
              <a:rPr lang="en-US" sz="1400" dirty="0" smtClean="0">
                <a:solidFill>
                  <a:srgbClr val="FF0000"/>
                </a:solidFill>
              </a:rPr>
              <a:t>r</a:t>
            </a:r>
            <a:endParaRPr lang="en-IN" sz="14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42" idx="2"/>
          </p:cNvCxnSpPr>
          <p:nvPr/>
        </p:nvCxnSpPr>
        <p:spPr>
          <a:xfrm>
            <a:off x="3419872" y="3274413"/>
            <a:ext cx="0" cy="267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508104" y="3244334"/>
            <a:ext cx="0" cy="29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19872" y="354165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499992" y="3541658"/>
            <a:ext cx="0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419872" y="378904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Intranasal Steroid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Oral H1 Blocker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Intranasal H1 Blocker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Nasal </a:t>
            </a:r>
            <a:r>
              <a:rPr lang="en-US" sz="1600" dirty="0" err="1" smtClean="0"/>
              <a:t>Cromone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FF0000"/>
                </a:solidFill>
              </a:rPr>
              <a:t>Leukotrine</a:t>
            </a:r>
            <a:r>
              <a:rPr lang="en-US" sz="1600" dirty="0" smtClean="0">
                <a:solidFill>
                  <a:srgbClr val="FF0000"/>
                </a:solidFill>
              </a:rPr>
              <a:t> modifier</a:t>
            </a:r>
            <a:endParaRPr lang="en-IN" sz="16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563888" y="5112479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2"/>
          </p:cNvCxnSpPr>
          <p:nvPr/>
        </p:nvCxnSpPr>
        <p:spPr>
          <a:xfrm>
            <a:off x="4680012" y="5112479"/>
            <a:ext cx="0" cy="26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67844" y="537321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 PAR Pt. FU after 2-4 wks</a:t>
            </a:r>
            <a:r>
              <a:rPr lang="en-US" sz="1600" dirty="0" smtClean="0"/>
              <a:t>.</a:t>
            </a:r>
            <a:endParaRPr lang="en-IN" sz="1600" dirty="0"/>
          </a:p>
        </p:txBody>
      </p:sp>
      <p:cxnSp>
        <p:nvCxnSpPr>
          <p:cNvPr id="61" name="Straight Arrow Connector 60"/>
          <p:cNvCxnSpPr>
            <a:stCxn id="59" idx="2"/>
          </p:cNvCxnSpPr>
          <p:nvPr/>
        </p:nvCxnSpPr>
        <p:spPr>
          <a:xfrm>
            <a:off x="4608004" y="5711770"/>
            <a:ext cx="0" cy="237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42681" y="5949280"/>
            <a:ext cx="436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If failure step up, if improved continue for one month</a:t>
            </a:r>
            <a:endParaRPr lang="en-IN" sz="14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>
            <a:stCxn id="27" idx="2"/>
          </p:cNvCxnSpPr>
          <p:nvPr/>
        </p:nvCxnSpPr>
        <p:spPr>
          <a:xfrm>
            <a:off x="7989262" y="3244334"/>
            <a:ext cx="0" cy="29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25538" y="354940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Intranasal Steroid</a:t>
            </a:r>
            <a:endParaRPr lang="en-IN" sz="1600" dirty="0"/>
          </a:p>
        </p:txBody>
      </p:sp>
      <p:cxnSp>
        <p:nvCxnSpPr>
          <p:cNvPr id="67" name="Straight Arrow Connector 66"/>
          <p:cNvCxnSpPr>
            <a:stCxn id="65" idx="2"/>
          </p:cNvCxnSpPr>
          <p:nvPr/>
        </p:nvCxnSpPr>
        <p:spPr>
          <a:xfrm>
            <a:off x="8033650" y="3887961"/>
            <a:ext cx="0" cy="261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41190" y="41490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Follow up after 2 wks</a:t>
            </a:r>
            <a:r>
              <a:rPr lang="en-US" dirty="0" smtClean="0"/>
              <a:t>.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840252" y="4450759"/>
            <a:ext cx="19082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812360" y="4518411"/>
            <a:ext cx="4194" cy="224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804248" y="4743147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804248" y="4743147"/>
            <a:ext cx="0" cy="270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964488" y="4743147"/>
            <a:ext cx="1790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228184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</a:t>
            </a:r>
            <a:endParaRPr lang="en-IN" dirty="0"/>
          </a:p>
        </p:txBody>
      </p:sp>
      <p:sp>
        <p:nvSpPr>
          <p:cNvPr id="85" name="TextBox 84"/>
          <p:cNvSpPr txBox="1"/>
          <p:nvPr/>
        </p:nvSpPr>
        <p:spPr>
          <a:xfrm>
            <a:off x="8316416" y="501317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Failed</a:t>
            </a:r>
            <a:endParaRPr lang="en-IN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344308" y="5382508"/>
            <a:ext cx="0" cy="329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516216" y="5382508"/>
            <a:ext cx="828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04248" y="5830525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down</a:t>
            </a:r>
            <a:endParaRPr lang="en-IN" sz="1400" dirty="0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8316416" y="5373216"/>
            <a:ext cx="665972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649402" y="5382508"/>
            <a:ext cx="0" cy="329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884368" y="5711770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Review </a:t>
            </a:r>
            <a:r>
              <a:rPr lang="en-US" sz="1400" dirty="0" err="1" smtClean="0"/>
              <a:t>Dx</a:t>
            </a:r>
            <a:endParaRPr lang="en-US" sz="1400" dirty="0" smtClean="0"/>
          </a:p>
          <a:p>
            <a:r>
              <a:rPr lang="en-US" sz="1400" dirty="0" smtClean="0"/>
              <a:t>Compliance</a:t>
            </a:r>
            <a:endParaRPr lang="en-IN" sz="1400" dirty="0"/>
          </a:p>
        </p:txBody>
      </p:sp>
      <p:cxnSp>
        <p:nvCxnSpPr>
          <p:cNvPr id="99" name="Straight Arrow Connector 98"/>
          <p:cNvCxnSpPr>
            <a:stCxn id="97" idx="2"/>
          </p:cNvCxnSpPr>
          <p:nvPr/>
        </p:nvCxnSpPr>
        <p:spPr>
          <a:xfrm>
            <a:off x="8514184" y="6234990"/>
            <a:ext cx="0" cy="14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76672" y="6381328"/>
            <a:ext cx="804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8668" y="6381328"/>
            <a:ext cx="120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Intranasal Steroid</a:t>
            </a:r>
            <a:endParaRPr lang="en-IN" sz="1400" dirty="0">
              <a:solidFill>
                <a:srgbClr val="FF0000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58668" y="6550605"/>
            <a:ext cx="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259632" y="63813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Itch/sneeze add H1 Blocker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19871" y="63347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Rhinorrhea add Ipratropium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52120" y="640644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Blockage: add oral decongestant/steroid short term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4000" dirty="0"/>
              <a:t>Involves the sequential administration </a:t>
            </a:r>
            <a:r>
              <a:rPr lang="en-IN" sz="4000" dirty="0" smtClean="0"/>
              <a:t>of antigen </a:t>
            </a:r>
            <a:r>
              <a:rPr lang="en-IN" sz="4000" dirty="0"/>
              <a:t>to patients with symptomatic</a:t>
            </a:r>
            <a:r>
              <a:rPr lang="en-IN" sz="4000" dirty="0" smtClean="0"/>
              <a:t>, atopic </a:t>
            </a:r>
            <a:r>
              <a:rPr lang="en-IN" sz="4000" dirty="0"/>
              <a:t>conditions to induce tolerance </a:t>
            </a:r>
            <a:r>
              <a:rPr lang="en-IN" sz="4000" dirty="0" smtClean="0"/>
              <a:t>to offending </a:t>
            </a:r>
            <a:r>
              <a:rPr lang="en-IN" sz="4000" dirty="0"/>
              <a:t>antigens</a:t>
            </a:r>
          </a:p>
          <a:p>
            <a:r>
              <a:rPr lang="en-IN" sz="4000" dirty="0" smtClean="0"/>
              <a:t>Effective </a:t>
            </a:r>
            <a:r>
              <a:rPr lang="en-IN" sz="4000" dirty="0"/>
              <a:t>in treatment of both AR </a:t>
            </a:r>
            <a:r>
              <a:rPr lang="en-IN" sz="4000" dirty="0" smtClean="0"/>
              <a:t>&amp; Asthma</a:t>
            </a:r>
            <a:endParaRPr lang="en-IN" sz="4000" dirty="0"/>
          </a:p>
          <a:p>
            <a:r>
              <a:rPr lang="en-IN" sz="4000" dirty="0" smtClean="0"/>
              <a:t>Generally </a:t>
            </a:r>
            <a:r>
              <a:rPr lang="en-IN" sz="4000" dirty="0"/>
              <a:t>safe and well tolerated</a:t>
            </a:r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0698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5400" dirty="0"/>
              <a:t>Injectable: Popular in US</a:t>
            </a:r>
          </a:p>
          <a:p>
            <a:r>
              <a:rPr lang="en-IN" sz="5400" dirty="0"/>
              <a:t>Sublingual: Popular in Europe</a:t>
            </a:r>
          </a:p>
          <a:p>
            <a:r>
              <a:rPr lang="en-IN" sz="5400" dirty="0"/>
              <a:t>Intranasal: Under investigation</a:t>
            </a:r>
          </a:p>
          <a:p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964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Selections of candidates for 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4000" dirty="0"/>
              <a:t>Symptoms induced by </a:t>
            </a:r>
            <a:r>
              <a:rPr lang="en-IN" sz="4000" dirty="0" smtClean="0"/>
              <a:t>allergen exposure</a:t>
            </a:r>
            <a:endParaRPr lang="en-IN" sz="4000" dirty="0"/>
          </a:p>
          <a:p>
            <a:r>
              <a:rPr lang="en-IN" sz="4000" dirty="0" smtClean="0"/>
              <a:t>Patients </a:t>
            </a:r>
            <a:r>
              <a:rPr lang="en-IN" sz="4000" dirty="0"/>
              <a:t>with rhinitis and </a:t>
            </a:r>
            <a:r>
              <a:rPr lang="en-IN" sz="4000" dirty="0" smtClean="0"/>
              <a:t>symptoms from </a:t>
            </a:r>
            <a:r>
              <a:rPr lang="en-IN" sz="4000" dirty="0"/>
              <a:t>lower airway during peak </a:t>
            </a:r>
            <a:r>
              <a:rPr lang="en-IN" sz="4000" dirty="0" smtClean="0"/>
              <a:t>allergen exposure</a:t>
            </a:r>
            <a:endParaRPr lang="en-IN" sz="4000" dirty="0"/>
          </a:p>
          <a:p>
            <a:r>
              <a:rPr lang="en-IN" sz="4000" dirty="0" smtClean="0"/>
              <a:t>Insufficient </a:t>
            </a:r>
            <a:r>
              <a:rPr lang="en-IN" sz="4000" dirty="0"/>
              <a:t>control of symptoms </a:t>
            </a:r>
            <a:r>
              <a:rPr lang="en-IN" sz="4000" dirty="0" smtClean="0"/>
              <a:t>with AH </a:t>
            </a:r>
            <a:r>
              <a:rPr lang="en-IN" sz="4000" dirty="0"/>
              <a:t>and/or topical steroids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3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Allergic rhinitis is associated with several co-morbidities and affects quality of life and productivity</a:t>
            </a:r>
          </a:p>
          <a:p>
            <a:r>
              <a:rPr lang="en-IN" sz="2800" dirty="0"/>
              <a:t>Second generation antihistamines are recommended for treatment of allergic rhinitis in adults and children; fexofenadine has proven efficacy, is devoid of sedation and has wide therapeutic window </a:t>
            </a:r>
          </a:p>
          <a:p>
            <a:r>
              <a:rPr lang="en-IN" sz="2800" dirty="0" err="1"/>
              <a:t>Leukotrienes</a:t>
            </a:r>
            <a:r>
              <a:rPr lang="en-IN" sz="2800" dirty="0"/>
              <a:t> play key role in allergic rhinitis; </a:t>
            </a:r>
            <a:r>
              <a:rPr lang="en-IN" sz="2800" dirty="0" err="1"/>
              <a:t>montelukast</a:t>
            </a:r>
            <a:r>
              <a:rPr lang="en-IN" sz="2800" dirty="0"/>
              <a:t> is most </a:t>
            </a:r>
            <a:r>
              <a:rPr lang="en-IN" sz="2800" dirty="0" err="1"/>
              <a:t>throroughly</a:t>
            </a:r>
            <a:r>
              <a:rPr lang="en-IN" sz="2800" dirty="0"/>
              <a:t> tested leukotriene antagonist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470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Summary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Antihistamine-</a:t>
            </a:r>
            <a:r>
              <a:rPr lang="en-IN" sz="3200" dirty="0" err="1"/>
              <a:t>montelukast</a:t>
            </a:r>
            <a:r>
              <a:rPr lang="en-IN" sz="3200" dirty="0"/>
              <a:t> combination seems to be a more effective strategy than </a:t>
            </a:r>
            <a:r>
              <a:rPr lang="en-IN" sz="3200" dirty="0" err="1"/>
              <a:t>monotherapy</a:t>
            </a:r>
            <a:r>
              <a:rPr lang="en-IN" sz="3200" dirty="0"/>
              <a:t> in the treatment of allergic rhinitis in patients with moderate to severe symptoms</a:t>
            </a:r>
          </a:p>
          <a:p>
            <a:r>
              <a:rPr lang="en-IN" sz="3200" dirty="0"/>
              <a:t>Fexofenadine-</a:t>
            </a:r>
            <a:r>
              <a:rPr lang="en-IN" sz="3200" dirty="0" err="1"/>
              <a:t>montelukast</a:t>
            </a:r>
            <a:r>
              <a:rPr lang="en-IN" sz="3200" dirty="0"/>
              <a:t> combination yields significant reduction in nasal congestion and nasal resistance in allergic rhinitis vs. fexofenadine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Allergic rhinitis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en-IN" sz="3200" dirty="0"/>
              <a:t>Inflammatory disorder of nasal mucosa, characterized by pruritus, sneezing, </a:t>
            </a:r>
            <a:r>
              <a:rPr lang="en-IN" sz="3200" dirty="0" smtClean="0"/>
              <a:t>rhinorrhoea </a:t>
            </a:r>
            <a:r>
              <a:rPr lang="en-IN" sz="3200" dirty="0"/>
              <a:t>and nasal </a:t>
            </a:r>
            <a:r>
              <a:rPr lang="en-IN" sz="3200" dirty="0" smtClean="0"/>
              <a:t>congestion. </a:t>
            </a:r>
            <a:endParaRPr lang="en-IN" sz="3200" dirty="0"/>
          </a:p>
          <a:p>
            <a:r>
              <a:rPr lang="en-IN" sz="3200" dirty="0"/>
              <a:t>Adversely affects social life, school performance, and work productivity; especially in patients with severe disease</a:t>
            </a:r>
          </a:p>
          <a:p>
            <a:r>
              <a:rPr lang="en-IN" sz="3200" dirty="0"/>
              <a:t>Loss of productivity, missed school and work days, and direct costs associated with treatment create substantial costs to </a:t>
            </a:r>
            <a:r>
              <a:rPr lang="en-IN" sz="3200" dirty="0" smtClean="0"/>
              <a:t>society.</a:t>
            </a:r>
            <a:endParaRPr lang="en-IN" sz="3200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868144" y="6488668"/>
            <a:ext cx="2958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Lancet 2011; 378: 2112–22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21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24936" cy="990600"/>
          </a:xfrm>
        </p:spPr>
        <p:txBody>
          <a:bodyPr/>
          <a:lstStyle/>
          <a:p>
            <a:r>
              <a:rPr lang="en-US" dirty="0" smtClean="0"/>
              <a:t>Drug and Symptom Matrix</a:t>
            </a:r>
            <a:endParaRPr lang="en-IN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4" y="1196752"/>
            <a:ext cx="844013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990600"/>
          </a:xfrm>
        </p:spPr>
        <p:txBody>
          <a:bodyPr>
            <a:noAutofit/>
          </a:bodyPr>
          <a:lstStyle/>
          <a:p>
            <a:r>
              <a:rPr lang="en-IN" sz="2400" dirty="0"/>
              <a:t>Place in therapy for antihistamine-</a:t>
            </a:r>
            <a:r>
              <a:rPr lang="en-IN" sz="2400" dirty="0" err="1"/>
              <a:t>montelukast</a:t>
            </a:r>
            <a:r>
              <a:rPr lang="en-IN" sz="2400" dirty="0"/>
              <a:t> combination</a:t>
            </a:r>
            <a:br>
              <a:rPr lang="en-IN" sz="2400" dirty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r>
              <a:rPr lang="en-IN" sz="4800" dirty="0"/>
              <a:t>Allergic rhinitis with nasal congestion </a:t>
            </a:r>
          </a:p>
          <a:p>
            <a:r>
              <a:rPr lang="en-IN" sz="4800" dirty="0"/>
              <a:t>Allergic rhinitis with moderate-to-severe symptoms </a:t>
            </a:r>
          </a:p>
          <a:p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6351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Blessings from the Holy City…….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32392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332656"/>
            <a:ext cx="7776864" cy="5760640"/>
          </a:xfrm>
          <a:prstGeom prst="round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/>
              <a:t>A very cordial invitation to all of you to the                   5th AOIPBCON being organized                  </a:t>
            </a:r>
            <a:r>
              <a:rPr lang="en-IN" sz="4800" dirty="0" smtClean="0"/>
              <a:t>      at </a:t>
            </a:r>
            <a:r>
              <a:rPr lang="en-IN" sz="4800" dirty="0"/>
              <a:t>M K Hotel Amritsar                                   on 13th and 14th April 2013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5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Faculty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378582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3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67544" y="2204864"/>
            <a:ext cx="8280920" cy="1446550"/>
          </a:xfrm>
          <a:prstGeom prst="rect">
            <a:avLst/>
          </a:prstGeom>
          <a:solidFill>
            <a:srgbClr val="0033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Thankyou</a:t>
            </a:r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!!!!!!</a:t>
            </a:r>
            <a:endParaRPr lang="en-IN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5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Allergic Reaction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5805143"/>
              </p:ext>
            </p:extLst>
          </p:nvPr>
        </p:nvGraphicFramePr>
        <p:xfrm>
          <a:off x="457200" y="188640"/>
          <a:ext cx="8229600" cy="596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0766980"/>
              </p:ext>
            </p:extLst>
          </p:nvPr>
        </p:nvGraphicFramePr>
        <p:xfrm>
          <a:off x="179512" y="188913"/>
          <a:ext cx="8784976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8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Allergic reaction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198965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1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648</TotalTime>
  <Words>1171</Words>
  <Application>Microsoft Office PowerPoint</Application>
  <PresentationFormat>On-screen Show (4:3)</PresentationFormat>
  <Paragraphs>236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Origin</vt:lpstr>
      <vt:lpstr>Allergic Rhinitis</vt:lpstr>
      <vt:lpstr>Definition</vt:lpstr>
      <vt:lpstr>Natural History </vt:lpstr>
      <vt:lpstr>Natural History</vt:lpstr>
      <vt:lpstr>Allergic rhinitis </vt:lpstr>
      <vt:lpstr>An Allergic Reaction</vt:lpstr>
      <vt:lpstr>PowerPoint Presentation</vt:lpstr>
      <vt:lpstr>PowerPoint Presentation</vt:lpstr>
      <vt:lpstr>The Allergic reaction</vt:lpstr>
      <vt:lpstr>Inflammatory cascade in allergic rhinitis</vt:lpstr>
      <vt:lpstr>How are the symptoms caused</vt:lpstr>
      <vt:lpstr>Classical Symptoms</vt:lpstr>
      <vt:lpstr>Other Manifestations</vt:lpstr>
      <vt:lpstr>AR</vt:lpstr>
      <vt:lpstr>Intermittent</vt:lpstr>
      <vt:lpstr>Persistent</vt:lpstr>
      <vt:lpstr>Mild</vt:lpstr>
      <vt:lpstr>Moderate to Severe</vt:lpstr>
      <vt:lpstr>Risk Factors for Allergic Disease</vt:lpstr>
      <vt:lpstr>Allergic Shiners</vt:lpstr>
      <vt:lpstr>Allergic Salute and Crease</vt:lpstr>
      <vt:lpstr>Allergic Conjuctivitis</vt:lpstr>
      <vt:lpstr>AR &amp; Co-morbidities</vt:lpstr>
      <vt:lpstr>Allergic rhinitis and diseases of the upper airway </vt:lpstr>
      <vt:lpstr>Key factors important to normal PNS function</vt:lpstr>
      <vt:lpstr>PowerPoint Presentation</vt:lpstr>
      <vt:lpstr>AR and Asthma</vt:lpstr>
      <vt:lpstr>Possible Mechanisms by which Rhinitis Could Provoke a Worsening of Asthma   Possible mechanism AR could provoke worsening of Asthma</vt:lpstr>
      <vt:lpstr>Management of Allergic Rhinitis</vt:lpstr>
      <vt:lpstr>PowerPoint Presentation</vt:lpstr>
      <vt:lpstr>First Generation Antihistamines</vt:lpstr>
      <vt:lpstr>Side Effects</vt:lpstr>
      <vt:lpstr>Second Generation AH</vt:lpstr>
      <vt:lpstr>Wide Therapeutic Window of Second Generation Antihistamines</vt:lpstr>
      <vt:lpstr>Significance of wide therapeutic window (fexofenadine)</vt:lpstr>
      <vt:lpstr>Third Generation AH</vt:lpstr>
      <vt:lpstr>Effects of leukotrienes on airways</vt:lpstr>
      <vt:lpstr>Leukotrine Inhibitors:</vt:lpstr>
      <vt:lpstr>Rationale for antihistamine-montelukast combination in AR</vt:lpstr>
      <vt:lpstr>Intra-nasal Steroids</vt:lpstr>
      <vt:lpstr>Intra-nasal Steroids</vt:lpstr>
      <vt:lpstr>Intra-nasal Steroids</vt:lpstr>
      <vt:lpstr>Drug and Symptom Matrix</vt:lpstr>
      <vt:lpstr>Algorithm for management of AR</vt:lpstr>
      <vt:lpstr>Immunotherapy</vt:lpstr>
      <vt:lpstr>Immunotherapy</vt:lpstr>
      <vt:lpstr>Selections of candidates for IT</vt:lpstr>
      <vt:lpstr>Summary…</vt:lpstr>
      <vt:lpstr>Summary  </vt:lpstr>
      <vt:lpstr>Drug and Symptom Matrix</vt:lpstr>
      <vt:lpstr>Place in therapy for antihistamine-montelukast combination </vt:lpstr>
      <vt:lpstr>Blessings from the Holy City…….</vt:lpstr>
      <vt:lpstr>PowerPoint Presentation</vt:lpstr>
      <vt:lpstr>Guest Faculty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</dc:creator>
  <cp:lastModifiedBy>DK</cp:lastModifiedBy>
  <cp:revision>38</cp:revision>
  <dcterms:created xsi:type="dcterms:W3CDTF">2013-03-30T07:19:11Z</dcterms:created>
  <dcterms:modified xsi:type="dcterms:W3CDTF">2013-12-03T15:27:33Z</dcterms:modified>
</cp:coreProperties>
</file>